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45_D2A4BFF0.xml" ContentType="application/vnd.ms-powerpoint.comment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91" r:id="rId5"/>
    <p:sldId id="294" r:id="rId6"/>
    <p:sldId id="296" r:id="rId7"/>
    <p:sldId id="258" r:id="rId8"/>
    <p:sldId id="325" r:id="rId9"/>
    <p:sldId id="373" r:id="rId10"/>
    <p:sldId id="372" r:id="rId11"/>
    <p:sldId id="295" r:id="rId12"/>
    <p:sldId id="299" r:id="rId13"/>
    <p:sldId id="304" r:id="rId14"/>
    <p:sldId id="371" r:id="rId15"/>
    <p:sldId id="355" r:id="rId16"/>
    <p:sldId id="356" r:id="rId17"/>
    <p:sldId id="367" r:id="rId18"/>
    <p:sldId id="366" r:id="rId19"/>
    <p:sldId id="368" r:id="rId20"/>
    <p:sldId id="369" r:id="rId21"/>
    <p:sldId id="362" r:id="rId22"/>
    <p:sldId id="363" r:id="rId23"/>
    <p:sldId id="374" r:id="rId24"/>
    <p:sldId id="364" r:id="rId25"/>
    <p:sldId id="370" r:id="rId26"/>
    <p:sldId id="365" r:id="rId27"/>
    <p:sldId id="339" r:id="rId28"/>
    <p:sldId id="272" r:id="rId2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C0BA3B-2E7B-F24A-B40D-8C19C73CE860}" name="Liza Musch" initials="LM" userId="S::liza.musch@odisee.be::5fedbd66-41c4-4bd3-ab70-1f2a84baf1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8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1" dt="2026-09-09T16:52:56.003"/>
    <p1510:client id="{2E98B043-8194-A628-60FD-A2B68E104E38}" v="393" dt="2026-09-09T16:34:38.815"/>
    <p1510:client id="{3116DD21-79CD-58F9-4804-A608332BE8FF}" v="292" dt="2026-09-10T07:41:45.213"/>
    <p1510:client id="{F8568338-F169-4541-9E9C-C3BE53F509C1}" v="3" dt="2026-09-10T08:15:57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1121" autoAdjust="0"/>
  </p:normalViewPr>
  <p:slideViewPr>
    <p:cSldViewPr snapToGrid="0">
      <p:cViewPr varScale="1">
        <p:scale>
          <a:sx n="101" d="100"/>
          <a:sy n="101" d="100"/>
        </p:scale>
        <p:origin x="7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Vanderlinden" userId="310cefa7-f69e-4fc4-af66-8ade4c0fe008" providerId="ADAL" clId="{54B41813-62E4-4CA0-9BFB-41CED20735E9}"/>
    <pc:docChg chg="custSel delSld modSld">
      <pc:chgData name="Julie Vanderlinden" userId="310cefa7-f69e-4fc4-af66-8ade4c0fe008" providerId="ADAL" clId="{54B41813-62E4-4CA0-9BFB-41CED20735E9}" dt="2026-09-10T08:25:41.346" v="215" actId="6549"/>
      <pc:docMkLst>
        <pc:docMk/>
      </pc:docMkLst>
      <pc:sldChg chg="addSp modSp mod">
        <pc:chgData name="Julie Vanderlinden" userId="310cefa7-f69e-4fc4-af66-8ade4c0fe008" providerId="ADAL" clId="{54B41813-62E4-4CA0-9BFB-41CED20735E9}" dt="2026-09-10T08:07:01.476" v="2" actId="1076"/>
        <pc:sldMkLst>
          <pc:docMk/>
          <pc:sldMk cId="2352750593" sldId="291"/>
        </pc:sldMkLst>
        <pc:picChg chg="add mod">
          <ac:chgData name="Julie Vanderlinden" userId="310cefa7-f69e-4fc4-af66-8ade4c0fe008" providerId="ADAL" clId="{54B41813-62E4-4CA0-9BFB-41CED20735E9}" dt="2026-09-10T08:07:01.476" v="2" actId="1076"/>
          <ac:picMkLst>
            <pc:docMk/>
            <pc:sldMk cId="2352750593" sldId="291"/>
            <ac:picMk id="3" creationId="{2E6A211D-3772-C9B8-3131-823191E8871A}"/>
          </ac:picMkLst>
        </pc:picChg>
      </pc:sldChg>
      <pc:sldChg chg="modSp mod">
        <pc:chgData name="Julie Vanderlinden" userId="310cefa7-f69e-4fc4-af66-8ade4c0fe008" providerId="ADAL" clId="{54B41813-62E4-4CA0-9BFB-41CED20735E9}" dt="2026-09-10T08:16:20.204" v="78" actId="108"/>
        <pc:sldMkLst>
          <pc:docMk/>
          <pc:sldMk cId="4205510679" sldId="304"/>
        </pc:sldMkLst>
        <pc:spChg chg="mod">
          <ac:chgData name="Julie Vanderlinden" userId="310cefa7-f69e-4fc4-af66-8ade4c0fe008" providerId="ADAL" clId="{54B41813-62E4-4CA0-9BFB-41CED20735E9}" dt="2026-09-10T08:16:20.204" v="78" actId="108"/>
          <ac:spMkLst>
            <pc:docMk/>
            <pc:sldMk cId="4205510679" sldId="304"/>
            <ac:spMk id="3" creationId="{032BD39B-8E0C-717A-4515-F719AB20968C}"/>
          </ac:spMkLst>
        </pc:spChg>
      </pc:sldChg>
      <pc:sldChg chg="del">
        <pc:chgData name="Julie Vanderlinden" userId="310cefa7-f69e-4fc4-af66-8ade4c0fe008" providerId="ADAL" clId="{54B41813-62E4-4CA0-9BFB-41CED20735E9}" dt="2026-09-10T08:07:32.631" v="3" actId="47"/>
        <pc:sldMkLst>
          <pc:docMk/>
          <pc:sldMk cId="3968654644" sldId="342"/>
        </pc:sldMkLst>
      </pc:sldChg>
      <pc:sldChg chg="del">
        <pc:chgData name="Julie Vanderlinden" userId="310cefa7-f69e-4fc4-af66-8ade4c0fe008" providerId="ADAL" clId="{54B41813-62E4-4CA0-9BFB-41CED20735E9}" dt="2026-09-10T08:07:32.631" v="3" actId="47"/>
        <pc:sldMkLst>
          <pc:docMk/>
          <pc:sldMk cId="4041481673" sldId="344"/>
        </pc:sldMkLst>
      </pc:sldChg>
      <pc:sldChg chg="modSp mod">
        <pc:chgData name="Julie Vanderlinden" userId="310cefa7-f69e-4fc4-af66-8ade4c0fe008" providerId="ADAL" clId="{54B41813-62E4-4CA0-9BFB-41CED20735E9}" dt="2026-09-10T08:16:38.379" v="82" actId="20577"/>
        <pc:sldMkLst>
          <pc:docMk/>
          <pc:sldMk cId="479434174" sldId="355"/>
        </pc:sldMkLst>
        <pc:spChg chg="mod">
          <ac:chgData name="Julie Vanderlinden" userId="310cefa7-f69e-4fc4-af66-8ade4c0fe008" providerId="ADAL" clId="{54B41813-62E4-4CA0-9BFB-41CED20735E9}" dt="2026-09-10T08:16:38.379" v="82" actId="20577"/>
          <ac:spMkLst>
            <pc:docMk/>
            <pc:sldMk cId="479434174" sldId="355"/>
            <ac:spMk id="7" creationId="{346A42DE-98C5-858B-EB87-FBD6B1F89ACF}"/>
          </ac:spMkLst>
        </pc:spChg>
      </pc:sldChg>
      <pc:sldChg chg="addSp modSp mod setBg">
        <pc:chgData name="Julie Vanderlinden" userId="310cefa7-f69e-4fc4-af66-8ade4c0fe008" providerId="ADAL" clId="{54B41813-62E4-4CA0-9BFB-41CED20735E9}" dt="2026-09-10T08:23:09.229" v="179" actId="255"/>
        <pc:sldMkLst>
          <pc:docMk/>
          <pc:sldMk cId="891647355" sldId="362"/>
        </pc:sldMkLst>
        <pc:spChg chg="mod">
          <ac:chgData name="Julie Vanderlinden" userId="310cefa7-f69e-4fc4-af66-8ade4c0fe008" providerId="ADAL" clId="{54B41813-62E4-4CA0-9BFB-41CED20735E9}" dt="2026-09-10T08:22:28.339" v="161" actId="26606"/>
          <ac:spMkLst>
            <pc:docMk/>
            <pc:sldMk cId="891647355" sldId="362"/>
            <ac:spMk id="2" creationId="{7CA0DFAC-B7A6-A950-20E9-2F41AA67D299}"/>
          </ac:spMkLst>
        </pc:spChg>
        <pc:spChg chg="mod">
          <ac:chgData name="Julie Vanderlinden" userId="310cefa7-f69e-4fc4-af66-8ade4c0fe008" providerId="ADAL" clId="{54B41813-62E4-4CA0-9BFB-41CED20735E9}" dt="2026-09-10T08:23:09.229" v="179" actId="255"/>
          <ac:spMkLst>
            <pc:docMk/>
            <pc:sldMk cId="891647355" sldId="362"/>
            <ac:spMk id="7" creationId="{C45DD3E3-7A21-ED66-DD05-53A258900BED}"/>
          </ac:spMkLst>
        </pc:spChg>
        <pc:spChg chg="add">
          <ac:chgData name="Julie Vanderlinden" userId="310cefa7-f69e-4fc4-af66-8ade4c0fe008" providerId="ADAL" clId="{54B41813-62E4-4CA0-9BFB-41CED20735E9}" dt="2026-09-10T08:22:28.339" v="161" actId="26606"/>
          <ac:spMkLst>
            <pc:docMk/>
            <pc:sldMk cId="891647355" sldId="362"/>
            <ac:spMk id="12" creationId="{C2554CA6-288E-4202-BC52-2E5A8F0C0AED}"/>
          </ac:spMkLst>
        </pc:spChg>
        <pc:spChg chg="add">
          <ac:chgData name="Julie Vanderlinden" userId="310cefa7-f69e-4fc4-af66-8ade4c0fe008" providerId="ADAL" clId="{54B41813-62E4-4CA0-9BFB-41CED20735E9}" dt="2026-09-10T08:22:28.339" v="161" actId="26606"/>
          <ac:spMkLst>
            <pc:docMk/>
            <pc:sldMk cId="891647355" sldId="362"/>
            <ac:spMk id="14" creationId="{B10BB131-AC8E-4A8E-A5D1-36260F720C3B}"/>
          </ac:spMkLst>
        </pc:spChg>
        <pc:spChg chg="add">
          <ac:chgData name="Julie Vanderlinden" userId="310cefa7-f69e-4fc4-af66-8ade4c0fe008" providerId="ADAL" clId="{54B41813-62E4-4CA0-9BFB-41CED20735E9}" dt="2026-09-10T08:22:28.339" v="161" actId="26606"/>
          <ac:spMkLst>
            <pc:docMk/>
            <pc:sldMk cId="891647355" sldId="362"/>
            <ac:spMk id="16" creationId="{5B7778FC-632E-4DCA-A7CB-0D7731CCF970}"/>
          </ac:spMkLst>
        </pc:spChg>
        <pc:spChg chg="add">
          <ac:chgData name="Julie Vanderlinden" userId="310cefa7-f69e-4fc4-af66-8ade4c0fe008" providerId="ADAL" clId="{54B41813-62E4-4CA0-9BFB-41CED20735E9}" dt="2026-09-10T08:22:28.339" v="161" actId="26606"/>
          <ac:spMkLst>
            <pc:docMk/>
            <pc:sldMk cId="891647355" sldId="362"/>
            <ac:spMk id="18" creationId="{FA23A907-97FB-4A8F-880A-DD77401C4296}"/>
          </ac:spMkLst>
        </pc:spChg>
      </pc:sldChg>
      <pc:sldChg chg="addSp modSp mod setBg">
        <pc:chgData name="Julie Vanderlinden" userId="310cefa7-f69e-4fc4-af66-8ade4c0fe008" providerId="ADAL" clId="{54B41813-62E4-4CA0-9BFB-41CED20735E9}" dt="2026-09-10T08:24:04.593" v="184" actId="20577"/>
        <pc:sldMkLst>
          <pc:docMk/>
          <pc:sldMk cId="3368628805" sldId="363"/>
        </pc:sldMkLst>
        <pc:spChg chg="mod">
          <ac:chgData name="Julie Vanderlinden" userId="310cefa7-f69e-4fc4-af66-8ade4c0fe008" providerId="ADAL" clId="{54B41813-62E4-4CA0-9BFB-41CED20735E9}" dt="2026-09-10T08:23:49.462" v="180" actId="26606"/>
          <ac:spMkLst>
            <pc:docMk/>
            <pc:sldMk cId="3368628805" sldId="363"/>
            <ac:spMk id="2" creationId="{B841D825-C241-1963-C219-32D229B2DBA8}"/>
          </ac:spMkLst>
        </pc:spChg>
        <pc:spChg chg="mod">
          <ac:chgData name="Julie Vanderlinden" userId="310cefa7-f69e-4fc4-af66-8ade4c0fe008" providerId="ADAL" clId="{54B41813-62E4-4CA0-9BFB-41CED20735E9}" dt="2026-09-10T08:24:04.593" v="184" actId="20577"/>
          <ac:spMkLst>
            <pc:docMk/>
            <pc:sldMk cId="3368628805" sldId="363"/>
            <ac:spMk id="7" creationId="{28D7C9AB-3340-1B8C-7EE5-3DEB0D6A07B3}"/>
          </ac:spMkLst>
        </pc:spChg>
        <pc:spChg chg="add">
          <ac:chgData name="Julie Vanderlinden" userId="310cefa7-f69e-4fc4-af66-8ade4c0fe008" providerId="ADAL" clId="{54B41813-62E4-4CA0-9BFB-41CED20735E9}" dt="2026-09-10T08:23:49.462" v="180" actId="26606"/>
          <ac:spMkLst>
            <pc:docMk/>
            <pc:sldMk cId="3368628805" sldId="363"/>
            <ac:spMk id="12" creationId="{327D73B4-9F5C-4A64-A179-51B9500CB8B5}"/>
          </ac:spMkLst>
        </pc:spChg>
        <pc:spChg chg="add">
          <ac:chgData name="Julie Vanderlinden" userId="310cefa7-f69e-4fc4-af66-8ade4c0fe008" providerId="ADAL" clId="{54B41813-62E4-4CA0-9BFB-41CED20735E9}" dt="2026-09-10T08:23:49.462" v="180" actId="26606"/>
          <ac:spMkLst>
            <pc:docMk/>
            <pc:sldMk cId="3368628805" sldId="363"/>
            <ac:spMk id="14" creationId="{C1F06963-6374-4B48-844F-071A9BAAAE02}"/>
          </ac:spMkLst>
        </pc:spChg>
        <pc:spChg chg="add">
          <ac:chgData name="Julie Vanderlinden" userId="310cefa7-f69e-4fc4-af66-8ade4c0fe008" providerId="ADAL" clId="{54B41813-62E4-4CA0-9BFB-41CED20735E9}" dt="2026-09-10T08:23:49.462" v="180" actId="26606"/>
          <ac:spMkLst>
            <pc:docMk/>
            <pc:sldMk cId="3368628805" sldId="363"/>
            <ac:spMk id="16" creationId="{6CB927A4-E432-4310-9CD5-E89FF5063179}"/>
          </ac:spMkLst>
        </pc:spChg>
        <pc:spChg chg="add">
          <ac:chgData name="Julie Vanderlinden" userId="310cefa7-f69e-4fc4-af66-8ade4c0fe008" providerId="ADAL" clId="{54B41813-62E4-4CA0-9BFB-41CED20735E9}" dt="2026-09-10T08:23:49.462" v="180" actId="26606"/>
          <ac:spMkLst>
            <pc:docMk/>
            <pc:sldMk cId="3368628805" sldId="363"/>
            <ac:spMk id="18" creationId="{1453BF6C-B012-48B7-B4E8-6D7AC7C27D02}"/>
          </ac:spMkLst>
        </pc:spChg>
        <pc:spChg chg="add">
          <ac:chgData name="Julie Vanderlinden" userId="310cefa7-f69e-4fc4-af66-8ade4c0fe008" providerId="ADAL" clId="{54B41813-62E4-4CA0-9BFB-41CED20735E9}" dt="2026-09-10T08:23:49.462" v="180" actId="26606"/>
          <ac:spMkLst>
            <pc:docMk/>
            <pc:sldMk cId="3368628805" sldId="363"/>
            <ac:spMk id="20" creationId="{E3020543-B24B-4EC4-8FFC-8DD88EEA91A8}"/>
          </ac:spMkLst>
        </pc:spChg>
        <pc:cxnChg chg="add">
          <ac:chgData name="Julie Vanderlinden" userId="310cefa7-f69e-4fc4-af66-8ade4c0fe008" providerId="ADAL" clId="{54B41813-62E4-4CA0-9BFB-41CED20735E9}" dt="2026-09-10T08:23:49.462" v="180" actId="26606"/>
          <ac:cxnSpMkLst>
            <pc:docMk/>
            <pc:sldMk cId="3368628805" sldId="363"/>
            <ac:cxnSpMk id="22" creationId="{C49DA8F6-BCC1-4447-B54C-57856834B94B}"/>
          </ac:cxnSpMkLst>
        </pc:cxnChg>
      </pc:sldChg>
      <pc:sldChg chg="addSp modSp mod setBg">
        <pc:chgData name="Julie Vanderlinden" userId="310cefa7-f69e-4fc4-af66-8ade4c0fe008" providerId="ADAL" clId="{54B41813-62E4-4CA0-9BFB-41CED20735E9}" dt="2026-09-10T08:25:41.346" v="215" actId="6549"/>
        <pc:sldMkLst>
          <pc:docMk/>
          <pc:sldMk cId="269152733" sldId="366"/>
        </pc:sldMkLst>
        <pc:spChg chg="mod">
          <ac:chgData name="Julie Vanderlinden" userId="310cefa7-f69e-4fc4-af66-8ade4c0fe008" providerId="ADAL" clId="{54B41813-62E4-4CA0-9BFB-41CED20735E9}" dt="2026-09-10T08:25:17.416" v="205" actId="26606"/>
          <ac:spMkLst>
            <pc:docMk/>
            <pc:sldMk cId="269152733" sldId="366"/>
            <ac:spMk id="2" creationId="{1A9FD49D-6025-5E3B-2F7E-5EED4073BE0B}"/>
          </ac:spMkLst>
        </pc:spChg>
        <pc:spChg chg="mod">
          <ac:chgData name="Julie Vanderlinden" userId="310cefa7-f69e-4fc4-af66-8ade4c0fe008" providerId="ADAL" clId="{54B41813-62E4-4CA0-9BFB-41CED20735E9}" dt="2026-09-10T08:25:41.346" v="215" actId="6549"/>
          <ac:spMkLst>
            <pc:docMk/>
            <pc:sldMk cId="269152733" sldId="366"/>
            <ac:spMk id="7" creationId="{287A6E76-2270-A826-7EE9-49BA5C0B74B8}"/>
          </ac:spMkLst>
        </pc:spChg>
        <pc:spChg chg="add">
          <ac:chgData name="Julie Vanderlinden" userId="310cefa7-f69e-4fc4-af66-8ade4c0fe008" providerId="ADAL" clId="{54B41813-62E4-4CA0-9BFB-41CED20735E9}" dt="2026-09-10T08:25:17.416" v="205" actId="26606"/>
          <ac:spMkLst>
            <pc:docMk/>
            <pc:sldMk cId="269152733" sldId="366"/>
            <ac:spMk id="12" creationId="{907EF6B7-1338-4443-8C46-6A318D952DFD}"/>
          </ac:spMkLst>
        </pc:spChg>
        <pc:spChg chg="add">
          <ac:chgData name="Julie Vanderlinden" userId="310cefa7-f69e-4fc4-af66-8ade4c0fe008" providerId="ADAL" clId="{54B41813-62E4-4CA0-9BFB-41CED20735E9}" dt="2026-09-10T08:25:17.416" v="205" actId="26606"/>
          <ac:spMkLst>
            <pc:docMk/>
            <pc:sldMk cId="269152733" sldId="366"/>
            <ac:spMk id="14" creationId="{DAAE4CDD-124C-4DCF-9584-B6033B545DD5}"/>
          </ac:spMkLst>
        </pc:spChg>
        <pc:spChg chg="add">
          <ac:chgData name="Julie Vanderlinden" userId="310cefa7-f69e-4fc4-af66-8ade4c0fe008" providerId="ADAL" clId="{54B41813-62E4-4CA0-9BFB-41CED20735E9}" dt="2026-09-10T08:25:17.416" v="205" actId="26606"/>
          <ac:spMkLst>
            <pc:docMk/>
            <pc:sldMk cId="269152733" sldId="366"/>
            <ac:spMk id="16" creationId="{081E4A58-353D-44AE-B2FC-2A74E2E400F7}"/>
          </ac:spMkLst>
        </pc:spChg>
      </pc:sldChg>
      <pc:sldChg chg="addSp modSp mod setBg">
        <pc:chgData name="Julie Vanderlinden" userId="310cefa7-f69e-4fc4-af66-8ade4c0fe008" providerId="ADAL" clId="{54B41813-62E4-4CA0-9BFB-41CED20735E9}" dt="2026-09-10T08:25:07.361" v="204" actId="20577"/>
        <pc:sldMkLst>
          <pc:docMk/>
          <pc:sldMk cId="3961142969" sldId="367"/>
        </pc:sldMkLst>
        <pc:spChg chg="mod">
          <ac:chgData name="Julie Vanderlinden" userId="310cefa7-f69e-4fc4-af66-8ade4c0fe008" providerId="ADAL" clId="{54B41813-62E4-4CA0-9BFB-41CED20735E9}" dt="2026-09-10T08:24:53.404" v="187" actId="26606"/>
          <ac:spMkLst>
            <pc:docMk/>
            <pc:sldMk cId="3961142969" sldId="367"/>
            <ac:spMk id="2" creationId="{0B6B5C17-5BE8-4C03-2F74-D028A0EF72B3}"/>
          </ac:spMkLst>
        </pc:spChg>
        <pc:spChg chg="mod">
          <ac:chgData name="Julie Vanderlinden" userId="310cefa7-f69e-4fc4-af66-8ade4c0fe008" providerId="ADAL" clId="{54B41813-62E4-4CA0-9BFB-41CED20735E9}" dt="2026-09-10T08:25:07.361" v="204" actId="20577"/>
          <ac:spMkLst>
            <pc:docMk/>
            <pc:sldMk cId="3961142969" sldId="367"/>
            <ac:spMk id="7" creationId="{BD0CFDC2-2986-6BEF-6E3B-19F29C721E89}"/>
          </ac:spMkLst>
        </pc:spChg>
        <pc:spChg chg="add">
          <ac:chgData name="Julie Vanderlinden" userId="310cefa7-f69e-4fc4-af66-8ade4c0fe008" providerId="ADAL" clId="{54B41813-62E4-4CA0-9BFB-41CED20735E9}" dt="2026-09-10T08:24:53.404" v="187" actId="26606"/>
          <ac:spMkLst>
            <pc:docMk/>
            <pc:sldMk cId="3961142969" sldId="367"/>
            <ac:spMk id="12" creationId="{389575E1-3389-451A-A5F7-27854C25C599}"/>
          </ac:spMkLst>
        </pc:spChg>
        <pc:spChg chg="add">
          <ac:chgData name="Julie Vanderlinden" userId="310cefa7-f69e-4fc4-af66-8ade4c0fe008" providerId="ADAL" clId="{54B41813-62E4-4CA0-9BFB-41CED20735E9}" dt="2026-09-10T08:24:53.404" v="187" actId="26606"/>
          <ac:spMkLst>
            <pc:docMk/>
            <pc:sldMk cId="3961142969" sldId="367"/>
            <ac:spMk id="14" creationId="{A53CCC5C-D88E-40FB-B30B-23DCDBD01D37}"/>
          </ac:spMkLst>
        </pc:spChg>
        <pc:spChg chg="add">
          <ac:chgData name="Julie Vanderlinden" userId="310cefa7-f69e-4fc4-af66-8ade4c0fe008" providerId="ADAL" clId="{54B41813-62E4-4CA0-9BFB-41CED20735E9}" dt="2026-09-10T08:24:53.404" v="187" actId="26606"/>
          <ac:spMkLst>
            <pc:docMk/>
            <pc:sldMk cId="3961142969" sldId="367"/>
            <ac:spMk id="16" creationId="{081E4A58-353D-44AE-B2FC-2A74E2E400F7}"/>
          </ac:spMkLst>
        </pc:spChg>
      </pc:sldChg>
      <pc:sldChg chg="modSp mod">
        <pc:chgData name="Julie Vanderlinden" userId="310cefa7-f69e-4fc4-af66-8ade4c0fe008" providerId="ADAL" clId="{54B41813-62E4-4CA0-9BFB-41CED20735E9}" dt="2026-09-10T08:24:42.734" v="186" actId="5793"/>
        <pc:sldMkLst>
          <pc:docMk/>
          <pc:sldMk cId="2784661324" sldId="369"/>
        </pc:sldMkLst>
        <pc:spChg chg="mod">
          <ac:chgData name="Julie Vanderlinden" userId="310cefa7-f69e-4fc4-af66-8ade4c0fe008" providerId="ADAL" clId="{54B41813-62E4-4CA0-9BFB-41CED20735E9}" dt="2026-09-10T08:24:42.734" v="186" actId="5793"/>
          <ac:spMkLst>
            <pc:docMk/>
            <pc:sldMk cId="2784661324" sldId="369"/>
            <ac:spMk id="3" creationId="{951F14AA-2218-9EA9-1153-5B9CA336C218}"/>
          </ac:spMkLst>
        </pc:spChg>
      </pc:sldChg>
      <pc:sldChg chg="addSp modSp mod setBg">
        <pc:chgData name="Julie Vanderlinden" userId="310cefa7-f69e-4fc4-af66-8ade4c0fe008" providerId="ADAL" clId="{54B41813-62E4-4CA0-9BFB-41CED20735E9}" dt="2026-09-10T08:22:16.009" v="160" actId="6549"/>
        <pc:sldMkLst>
          <pc:docMk/>
          <pc:sldMk cId="897045505" sldId="370"/>
        </pc:sldMkLst>
        <pc:spChg chg="mod">
          <ac:chgData name="Julie Vanderlinden" userId="310cefa7-f69e-4fc4-af66-8ade4c0fe008" providerId="ADAL" clId="{54B41813-62E4-4CA0-9BFB-41CED20735E9}" dt="2026-09-10T08:21:51.718" v="142" actId="26606"/>
          <ac:spMkLst>
            <pc:docMk/>
            <pc:sldMk cId="897045505" sldId="370"/>
            <ac:spMk id="2" creationId="{FDB09296-90AE-A3C1-DF29-F120D49906E7}"/>
          </ac:spMkLst>
        </pc:spChg>
        <pc:spChg chg="mod">
          <ac:chgData name="Julie Vanderlinden" userId="310cefa7-f69e-4fc4-af66-8ade4c0fe008" providerId="ADAL" clId="{54B41813-62E4-4CA0-9BFB-41CED20735E9}" dt="2026-09-10T08:22:16.009" v="160" actId="6549"/>
          <ac:spMkLst>
            <pc:docMk/>
            <pc:sldMk cId="897045505" sldId="370"/>
            <ac:spMk id="7" creationId="{2DC9021D-8E1B-B762-61F1-1DD2C0C12E57}"/>
          </ac:spMkLst>
        </pc:spChg>
        <pc:spChg chg="add">
          <ac:chgData name="Julie Vanderlinden" userId="310cefa7-f69e-4fc4-af66-8ade4c0fe008" providerId="ADAL" clId="{54B41813-62E4-4CA0-9BFB-41CED20735E9}" dt="2026-09-10T08:21:51.718" v="142" actId="26606"/>
          <ac:spMkLst>
            <pc:docMk/>
            <pc:sldMk cId="897045505" sldId="370"/>
            <ac:spMk id="12" creationId="{7C32DF3D-3F59-481D-A237-77C31AD492C1}"/>
          </ac:spMkLst>
        </pc:spChg>
        <pc:spChg chg="add">
          <ac:chgData name="Julie Vanderlinden" userId="310cefa7-f69e-4fc4-af66-8ade4c0fe008" providerId="ADAL" clId="{54B41813-62E4-4CA0-9BFB-41CED20735E9}" dt="2026-09-10T08:21:51.718" v="142" actId="26606"/>
          <ac:spMkLst>
            <pc:docMk/>
            <pc:sldMk cId="897045505" sldId="370"/>
            <ac:spMk id="14" creationId="{32F02326-30C4-4095-988F-932A425AE2DA}"/>
          </ac:spMkLst>
        </pc:spChg>
      </pc:sldChg>
      <pc:sldChg chg="modSp mod">
        <pc:chgData name="Julie Vanderlinden" userId="310cefa7-f69e-4fc4-af66-8ade4c0fe008" providerId="ADAL" clId="{54B41813-62E4-4CA0-9BFB-41CED20735E9}" dt="2026-09-10T08:14:46.165" v="66" actId="5793"/>
        <pc:sldMkLst>
          <pc:docMk/>
          <pc:sldMk cId="1609410264" sldId="373"/>
        </pc:sldMkLst>
        <pc:spChg chg="mod">
          <ac:chgData name="Julie Vanderlinden" userId="310cefa7-f69e-4fc4-af66-8ade4c0fe008" providerId="ADAL" clId="{54B41813-62E4-4CA0-9BFB-41CED20735E9}" dt="2026-09-10T08:14:46.165" v="66" actId="5793"/>
          <ac:spMkLst>
            <pc:docMk/>
            <pc:sldMk cId="1609410264" sldId="373"/>
            <ac:spMk id="3" creationId="{54441114-0153-D10B-C36B-51B1B3772D38}"/>
          </ac:spMkLst>
        </pc:spChg>
      </pc:sldChg>
      <pc:sldChg chg="addSp modSp mod setBg">
        <pc:chgData name="Julie Vanderlinden" userId="310cefa7-f69e-4fc4-af66-8ade4c0fe008" providerId="ADAL" clId="{54B41813-62E4-4CA0-9BFB-41CED20735E9}" dt="2026-09-10T08:21:38.078" v="141" actId="26606"/>
        <pc:sldMkLst>
          <pc:docMk/>
          <pc:sldMk cId="4022871827" sldId="374"/>
        </pc:sldMkLst>
        <pc:spChg chg="mod">
          <ac:chgData name="Julie Vanderlinden" userId="310cefa7-f69e-4fc4-af66-8ade4c0fe008" providerId="ADAL" clId="{54B41813-62E4-4CA0-9BFB-41CED20735E9}" dt="2026-09-10T08:21:38.078" v="141" actId="26606"/>
          <ac:spMkLst>
            <pc:docMk/>
            <pc:sldMk cId="4022871827" sldId="374"/>
            <ac:spMk id="2" creationId="{0BDB2037-10AA-94CE-C7BD-A7CE6B2E76E6}"/>
          </ac:spMkLst>
        </pc:spChg>
        <pc:spChg chg="mod">
          <ac:chgData name="Julie Vanderlinden" userId="310cefa7-f69e-4fc4-af66-8ade4c0fe008" providerId="ADAL" clId="{54B41813-62E4-4CA0-9BFB-41CED20735E9}" dt="2026-09-10T08:21:38.078" v="141" actId="26606"/>
          <ac:spMkLst>
            <pc:docMk/>
            <pc:sldMk cId="4022871827" sldId="374"/>
            <ac:spMk id="3" creationId="{7F8506AB-41C9-6B6A-3F08-D3E43AD817D5}"/>
          </ac:spMkLst>
        </pc:spChg>
        <pc:spChg chg="add">
          <ac:chgData name="Julie Vanderlinden" userId="310cefa7-f69e-4fc4-af66-8ade4c0fe008" providerId="ADAL" clId="{54B41813-62E4-4CA0-9BFB-41CED20735E9}" dt="2026-09-10T08:21:38.078" v="141" actId="26606"/>
          <ac:spMkLst>
            <pc:docMk/>
            <pc:sldMk cId="4022871827" sldId="374"/>
            <ac:spMk id="8" creationId="{A2679492-7988-4050-9056-542444452411}"/>
          </ac:spMkLst>
        </pc:spChg>
        <pc:spChg chg="add">
          <ac:chgData name="Julie Vanderlinden" userId="310cefa7-f69e-4fc4-af66-8ade4c0fe008" providerId="ADAL" clId="{54B41813-62E4-4CA0-9BFB-41CED20735E9}" dt="2026-09-10T08:21:38.078" v="141" actId="26606"/>
          <ac:spMkLst>
            <pc:docMk/>
            <pc:sldMk cId="4022871827" sldId="374"/>
            <ac:spMk id="10" creationId="{B091B163-7D61-4891-ABCF-5C13D9C418D0}"/>
          </ac:spMkLst>
        </pc:spChg>
        <pc:grpChg chg="add">
          <ac:chgData name="Julie Vanderlinden" userId="310cefa7-f69e-4fc4-af66-8ade4c0fe008" providerId="ADAL" clId="{54B41813-62E4-4CA0-9BFB-41CED20735E9}" dt="2026-09-10T08:21:38.078" v="141" actId="26606"/>
          <ac:grpSpMkLst>
            <pc:docMk/>
            <pc:sldMk cId="4022871827" sldId="374"/>
            <ac:grpSpMk id="12" creationId="{0474DF76-993E-44DE-AFB0-C416182ACECF}"/>
          </ac:grpSpMkLst>
        </pc:grpChg>
        <pc:cxnChg chg="add">
          <ac:chgData name="Julie Vanderlinden" userId="310cefa7-f69e-4fc4-af66-8ade4c0fe008" providerId="ADAL" clId="{54B41813-62E4-4CA0-9BFB-41CED20735E9}" dt="2026-09-10T08:21:38.078" v="141" actId="26606"/>
          <ac:cxnSpMkLst>
            <pc:docMk/>
            <pc:sldMk cId="4022871827" sldId="374"/>
            <ac:cxnSpMk id="17" creationId="{C49DA8F6-BCC1-4447-B54C-57856834B94B}"/>
          </ac:cxnSpMkLst>
        </pc:cxnChg>
      </pc:sldChg>
    </pc:docChg>
  </pc:docChgLst>
  <pc:docChgLst>
    <pc:chgData name="Liza Musch" userId="S::liza.musch@odisee.be::5fedbd66-41c4-4bd3-ab70-1f2a84baf14e" providerId="AD" clId="Web-{00000000-0000-0000-0000-000000000000}"/>
    <pc:docChg chg="addSld modSld">
      <pc:chgData name="Liza Musch" userId="S::liza.musch@odisee.be::5fedbd66-41c4-4bd3-ab70-1f2a84baf14e" providerId="AD" clId="Web-{00000000-0000-0000-0000-000000000000}" dt="2026-09-09T16:52:56.003" v="27" actId="20577"/>
      <pc:docMkLst>
        <pc:docMk/>
      </pc:docMkLst>
      <pc:sldChg chg="modSp">
        <pc:chgData name="Liza Musch" userId="S::liza.musch@odisee.be::5fedbd66-41c4-4bd3-ab70-1f2a84baf14e" providerId="AD" clId="Web-{00000000-0000-0000-0000-000000000000}" dt="2026-09-09T16:40:34.150" v="0" actId="20577"/>
        <pc:sldMkLst>
          <pc:docMk/>
          <pc:sldMk cId="1891432119" sldId="361"/>
        </pc:sldMkLst>
        <pc:spChg chg="mod">
          <ac:chgData name="Liza Musch" userId="S::liza.musch@odisee.be::5fedbd66-41c4-4bd3-ab70-1f2a84baf14e" providerId="AD" clId="Web-{00000000-0000-0000-0000-000000000000}" dt="2026-09-09T16:40:34.150" v="0" actId="20577"/>
          <ac:spMkLst>
            <pc:docMk/>
            <pc:sldMk cId="1891432119" sldId="361"/>
            <ac:spMk id="4" creationId="{4B96834A-50D7-6F0E-FD0F-2BE13033A6F4}"/>
          </ac:spMkLst>
        </pc:spChg>
      </pc:sldChg>
      <pc:sldChg chg="modSp new">
        <pc:chgData name="Liza Musch" userId="S::liza.musch@odisee.be::5fedbd66-41c4-4bd3-ab70-1f2a84baf14e" providerId="AD" clId="Web-{00000000-0000-0000-0000-000000000000}" dt="2026-09-09T16:52:56.003" v="27" actId="20577"/>
        <pc:sldMkLst>
          <pc:docMk/>
          <pc:sldMk cId="4022871827" sldId="374"/>
        </pc:sldMkLst>
        <pc:spChg chg="mod">
          <ac:chgData name="Liza Musch" userId="S::liza.musch@odisee.be::5fedbd66-41c4-4bd3-ab70-1f2a84baf14e" providerId="AD" clId="Web-{00000000-0000-0000-0000-000000000000}" dt="2026-09-09T16:52:06.048" v="15" actId="20577"/>
          <ac:spMkLst>
            <pc:docMk/>
            <pc:sldMk cId="4022871827" sldId="374"/>
            <ac:spMk id="2" creationId="{0BDB2037-10AA-94CE-C7BD-A7CE6B2E76E6}"/>
          </ac:spMkLst>
        </pc:spChg>
        <pc:spChg chg="mod">
          <ac:chgData name="Liza Musch" userId="S::liza.musch@odisee.be::5fedbd66-41c4-4bd3-ab70-1f2a84baf14e" providerId="AD" clId="Web-{00000000-0000-0000-0000-000000000000}" dt="2026-09-09T16:52:56.003" v="27" actId="20577"/>
          <ac:spMkLst>
            <pc:docMk/>
            <pc:sldMk cId="4022871827" sldId="374"/>
            <ac:spMk id="3" creationId="{7F8506AB-41C9-6B6A-3F08-D3E43AD817D5}"/>
          </ac:spMkLst>
        </pc:spChg>
      </pc:sldChg>
    </pc:docChg>
  </pc:docChgLst>
  <pc:docChgLst>
    <pc:chgData name="Liza Musch" userId="S::liza.musch@odisee.be::5fedbd66-41c4-4bd3-ab70-1f2a84baf14e" providerId="AD" clId="Web-{2E98B043-8194-A628-60FD-A2B68E104E38}"/>
    <pc:docChg chg="mod addSld delSld modSld">
      <pc:chgData name="Liza Musch" userId="S::liza.musch@odisee.be::5fedbd66-41c4-4bd3-ab70-1f2a84baf14e" providerId="AD" clId="Web-{2E98B043-8194-A628-60FD-A2B68E104E38}" dt="2026-09-09T16:34:36.471" v="403" actId="20577"/>
      <pc:docMkLst>
        <pc:docMk/>
      </pc:docMkLst>
      <pc:sldChg chg="modSp">
        <pc:chgData name="Liza Musch" userId="S::liza.musch@odisee.be::5fedbd66-41c4-4bd3-ab70-1f2a84baf14e" providerId="AD" clId="Web-{2E98B043-8194-A628-60FD-A2B68E104E38}" dt="2026-09-09T16:12:29.596" v="160" actId="20577"/>
        <pc:sldMkLst>
          <pc:docMk/>
          <pc:sldMk cId="2543720582" sldId="258"/>
        </pc:sldMkLst>
        <pc:spChg chg="mod">
          <ac:chgData name="Liza Musch" userId="S::liza.musch@odisee.be::5fedbd66-41c4-4bd3-ab70-1f2a84baf14e" providerId="AD" clId="Web-{2E98B043-8194-A628-60FD-A2B68E104E38}" dt="2026-09-09T16:00:16.914" v="52" actId="1076"/>
          <ac:spMkLst>
            <pc:docMk/>
            <pc:sldMk cId="2543720582" sldId="258"/>
            <ac:spMk id="2" creationId="{43980087-4A15-9D94-C90D-09060EAD52E6}"/>
          </ac:spMkLst>
        </pc:spChg>
        <pc:spChg chg="mod">
          <ac:chgData name="Liza Musch" userId="S::liza.musch@odisee.be::5fedbd66-41c4-4bd3-ab70-1f2a84baf14e" providerId="AD" clId="Web-{2E98B043-8194-A628-60FD-A2B68E104E38}" dt="2026-09-09T16:12:29.596" v="160" actId="20577"/>
          <ac:spMkLst>
            <pc:docMk/>
            <pc:sldMk cId="2543720582" sldId="258"/>
            <ac:spMk id="4" creationId="{4718A346-AEAB-6757-2158-3CB612F13943}"/>
          </ac:spMkLst>
        </pc:spChg>
      </pc:sldChg>
      <pc:sldChg chg="modSp">
        <pc:chgData name="Liza Musch" userId="S::liza.musch@odisee.be::5fedbd66-41c4-4bd3-ab70-1f2a84baf14e" providerId="AD" clId="Web-{2E98B043-8194-A628-60FD-A2B68E104E38}" dt="2026-09-09T15:46:27.369" v="22" actId="1076"/>
        <pc:sldMkLst>
          <pc:docMk/>
          <pc:sldMk cId="3650863495" sldId="299"/>
        </pc:sldMkLst>
        <pc:graphicFrameChg chg="mod">
          <ac:chgData name="Liza Musch" userId="S::liza.musch@odisee.be::5fedbd66-41c4-4bd3-ab70-1f2a84baf14e" providerId="AD" clId="Web-{2E98B043-8194-A628-60FD-A2B68E104E38}" dt="2026-09-09T15:46:27.369" v="22" actId="1076"/>
          <ac:graphicFrameMkLst>
            <pc:docMk/>
            <pc:sldMk cId="3650863495" sldId="299"/>
            <ac:graphicFrameMk id="5" creationId="{677F9353-90D9-0220-0D43-41F5798A8169}"/>
          </ac:graphicFrameMkLst>
        </pc:graphicFrameChg>
      </pc:sldChg>
      <pc:sldChg chg="modSp">
        <pc:chgData name="Liza Musch" userId="S::liza.musch@odisee.be::5fedbd66-41c4-4bd3-ab70-1f2a84baf14e" providerId="AD" clId="Web-{2E98B043-8194-A628-60FD-A2B68E104E38}" dt="2026-09-09T15:52:44.334" v="30" actId="20577"/>
        <pc:sldMkLst>
          <pc:docMk/>
          <pc:sldMk cId="4205510679" sldId="304"/>
        </pc:sldMkLst>
        <pc:spChg chg="mod">
          <ac:chgData name="Liza Musch" userId="S::liza.musch@odisee.be::5fedbd66-41c4-4bd3-ab70-1f2a84baf14e" providerId="AD" clId="Web-{2E98B043-8194-A628-60FD-A2B68E104E38}" dt="2026-09-09T15:52:44.334" v="30" actId="20577"/>
          <ac:spMkLst>
            <pc:docMk/>
            <pc:sldMk cId="4205510679" sldId="304"/>
            <ac:spMk id="3" creationId="{032BD39B-8E0C-717A-4515-F719AB20968C}"/>
          </ac:spMkLst>
        </pc:spChg>
      </pc:sldChg>
      <pc:sldChg chg="modSp mod modShow modCm">
        <pc:chgData name="Liza Musch" userId="S::liza.musch@odisee.be::5fedbd66-41c4-4bd3-ab70-1f2a84baf14e" providerId="AD" clId="Web-{2E98B043-8194-A628-60FD-A2B68E104E38}" dt="2026-09-09T16:23:20.540" v="287"/>
        <pc:sldMkLst>
          <pc:docMk/>
          <pc:sldMk cId="3534012400" sldId="325"/>
        </pc:sldMkLst>
        <pc:spChg chg="mod">
          <ac:chgData name="Liza Musch" userId="S::liza.musch@odisee.be::5fedbd66-41c4-4bd3-ab70-1f2a84baf14e" providerId="AD" clId="Web-{2E98B043-8194-A628-60FD-A2B68E104E38}" dt="2026-09-09T16:03:57.140" v="65" actId="20577"/>
          <ac:spMkLst>
            <pc:docMk/>
            <pc:sldMk cId="3534012400" sldId="325"/>
            <ac:spMk id="3" creationId="{7A397C6F-FCC7-F041-4948-CFB62B1AE1D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iza Musch" userId="S::liza.musch@odisee.be::5fedbd66-41c4-4bd3-ab70-1f2a84baf14e" providerId="AD" clId="Web-{2E98B043-8194-A628-60FD-A2B68E104E38}" dt="2026-09-09T16:01:47.449" v="64" actId="20577"/>
              <pc2:cmMkLst xmlns:pc2="http://schemas.microsoft.com/office/powerpoint/2019/9/main/command">
                <pc:docMk/>
                <pc:sldMk cId="3534012400" sldId="325"/>
                <pc2:cmMk id="{C0B96C34-3043-4811-AA39-2C3EBA604EDE}"/>
              </pc2:cmMkLst>
            </pc226:cmChg>
          </p:ext>
        </pc:extLst>
      </pc:sldChg>
      <pc:sldChg chg="modSp">
        <pc:chgData name="Liza Musch" userId="S::liza.musch@odisee.be::5fedbd66-41c4-4bd3-ab70-1f2a84baf14e" providerId="AD" clId="Web-{2E98B043-8194-A628-60FD-A2B68E104E38}" dt="2026-09-09T16:24:58.215" v="310" actId="20577"/>
        <pc:sldMkLst>
          <pc:docMk/>
          <pc:sldMk cId="479434174" sldId="355"/>
        </pc:sldMkLst>
        <pc:spChg chg="mod">
          <ac:chgData name="Liza Musch" userId="S::liza.musch@odisee.be::5fedbd66-41c4-4bd3-ab70-1f2a84baf14e" providerId="AD" clId="Web-{2E98B043-8194-A628-60FD-A2B68E104E38}" dt="2026-09-09T16:24:58.215" v="310" actId="20577"/>
          <ac:spMkLst>
            <pc:docMk/>
            <pc:sldMk cId="479434174" sldId="355"/>
            <ac:spMk id="7" creationId="{346A42DE-98C5-858B-EB87-FBD6B1F89ACF}"/>
          </ac:spMkLst>
        </pc:spChg>
      </pc:sldChg>
      <pc:sldChg chg="modSp">
        <pc:chgData name="Liza Musch" userId="S::liza.musch@odisee.be::5fedbd66-41c4-4bd3-ab70-1f2a84baf14e" providerId="AD" clId="Web-{2E98B043-8194-A628-60FD-A2B68E104E38}" dt="2026-09-09T16:33:12.077" v="370" actId="20577"/>
        <pc:sldMkLst>
          <pc:docMk/>
          <pc:sldMk cId="891647355" sldId="362"/>
        </pc:sldMkLst>
        <pc:spChg chg="mod">
          <ac:chgData name="Liza Musch" userId="S::liza.musch@odisee.be::5fedbd66-41c4-4bd3-ab70-1f2a84baf14e" providerId="AD" clId="Web-{2E98B043-8194-A628-60FD-A2B68E104E38}" dt="2026-09-09T16:33:12.077" v="370" actId="20577"/>
          <ac:spMkLst>
            <pc:docMk/>
            <pc:sldMk cId="891647355" sldId="362"/>
            <ac:spMk id="7" creationId="{C45DD3E3-7A21-ED66-DD05-53A258900BED}"/>
          </ac:spMkLst>
        </pc:spChg>
      </pc:sldChg>
      <pc:sldChg chg="modSp">
        <pc:chgData name="Liza Musch" userId="S::liza.musch@odisee.be::5fedbd66-41c4-4bd3-ab70-1f2a84baf14e" providerId="AD" clId="Web-{2E98B043-8194-A628-60FD-A2B68E104E38}" dt="2026-09-09T16:33:50.407" v="385" actId="20577"/>
        <pc:sldMkLst>
          <pc:docMk/>
          <pc:sldMk cId="3368628805" sldId="363"/>
        </pc:sldMkLst>
        <pc:spChg chg="mod">
          <ac:chgData name="Liza Musch" userId="S::liza.musch@odisee.be::5fedbd66-41c4-4bd3-ab70-1f2a84baf14e" providerId="AD" clId="Web-{2E98B043-8194-A628-60FD-A2B68E104E38}" dt="2026-09-09T16:33:50.407" v="385" actId="20577"/>
          <ac:spMkLst>
            <pc:docMk/>
            <pc:sldMk cId="3368628805" sldId="363"/>
            <ac:spMk id="7" creationId="{28D7C9AB-3340-1B8C-7EE5-3DEB0D6A07B3}"/>
          </ac:spMkLst>
        </pc:spChg>
      </pc:sldChg>
      <pc:sldChg chg="modSp">
        <pc:chgData name="Liza Musch" userId="S::liza.musch@odisee.be::5fedbd66-41c4-4bd3-ab70-1f2a84baf14e" providerId="AD" clId="Web-{2E98B043-8194-A628-60FD-A2B68E104E38}" dt="2026-09-09T16:34:08.376" v="391" actId="20577"/>
        <pc:sldMkLst>
          <pc:docMk/>
          <pc:sldMk cId="1439336953" sldId="364"/>
        </pc:sldMkLst>
        <pc:spChg chg="mod">
          <ac:chgData name="Liza Musch" userId="S::liza.musch@odisee.be::5fedbd66-41c4-4bd3-ab70-1f2a84baf14e" providerId="AD" clId="Web-{2E98B043-8194-A628-60FD-A2B68E104E38}" dt="2026-09-09T16:34:08.376" v="391" actId="20577"/>
          <ac:spMkLst>
            <pc:docMk/>
            <pc:sldMk cId="1439336953" sldId="364"/>
            <ac:spMk id="7" creationId="{00CDD8E5-6B7F-D4D2-6F71-8074B5EDC53F}"/>
          </ac:spMkLst>
        </pc:spChg>
      </pc:sldChg>
      <pc:sldChg chg="modSp">
        <pc:chgData name="Liza Musch" userId="S::liza.musch@odisee.be::5fedbd66-41c4-4bd3-ab70-1f2a84baf14e" providerId="AD" clId="Web-{2E98B043-8194-A628-60FD-A2B68E104E38}" dt="2026-09-09T16:30:13.961" v="328" actId="20577"/>
        <pc:sldMkLst>
          <pc:docMk/>
          <pc:sldMk cId="4242441368" sldId="365"/>
        </pc:sldMkLst>
        <pc:spChg chg="mod">
          <ac:chgData name="Liza Musch" userId="S::liza.musch@odisee.be::5fedbd66-41c4-4bd3-ab70-1f2a84baf14e" providerId="AD" clId="Web-{2E98B043-8194-A628-60FD-A2B68E104E38}" dt="2026-09-09T16:30:13.961" v="328" actId="20577"/>
          <ac:spMkLst>
            <pc:docMk/>
            <pc:sldMk cId="4242441368" sldId="365"/>
            <ac:spMk id="3" creationId="{0B1A726C-9097-A53C-1749-54837A88FE1D}"/>
          </ac:spMkLst>
        </pc:spChg>
      </pc:sldChg>
      <pc:sldChg chg="modSp">
        <pc:chgData name="Liza Musch" userId="S::liza.musch@odisee.be::5fedbd66-41c4-4bd3-ab70-1f2a84baf14e" providerId="AD" clId="Web-{2E98B043-8194-A628-60FD-A2B68E104E38}" dt="2026-09-09T16:32:23.232" v="355" actId="20577"/>
        <pc:sldMkLst>
          <pc:docMk/>
          <pc:sldMk cId="269152733" sldId="366"/>
        </pc:sldMkLst>
        <pc:spChg chg="mod">
          <ac:chgData name="Liza Musch" userId="S::liza.musch@odisee.be::5fedbd66-41c4-4bd3-ab70-1f2a84baf14e" providerId="AD" clId="Web-{2E98B043-8194-A628-60FD-A2B68E104E38}" dt="2026-09-09T16:32:23.232" v="355" actId="20577"/>
          <ac:spMkLst>
            <pc:docMk/>
            <pc:sldMk cId="269152733" sldId="366"/>
            <ac:spMk id="7" creationId="{287A6E76-2270-A826-7EE9-49BA5C0B74B8}"/>
          </ac:spMkLst>
        </pc:spChg>
      </pc:sldChg>
      <pc:sldChg chg="modSp">
        <pc:chgData name="Liza Musch" userId="S::liza.musch@odisee.be::5fedbd66-41c4-4bd3-ab70-1f2a84baf14e" providerId="AD" clId="Web-{2E98B043-8194-A628-60FD-A2B68E104E38}" dt="2026-09-09T16:31:00.401" v="343" actId="20577"/>
        <pc:sldMkLst>
          <pc:docMk/>
          <pc:sldMk cId="3961142969" sldId="367"/>
        </pc:sldMkLst>
        <pc:spChg chg="mod">
          <ac:chgData name="Liza Musch" userId="S::liza.musch@odisee.be::5fedbd66-41c4-4bd3-ab70-1f2a84baf14e" providerId="AD" clId="Web-{2E98B043-8194-A628-60FD-A2B68E104E38}" dt="2026-09-09T16:31:00.401" v="343" actId="20577"/>
          <ac:spMkLst>
            <pc:docMk/>
            <pc:sldMk cId="3961142969" sldId="367"/>
            <ac:spMk id="7" creationId="{BD0CFDC2-2986-6BEF-6E3B-19F29C721E89}"/>
          </ac:spMkLst>
        </pc:spChg>
      </pc:sldChg>
      <pc:sldChg chg="modSp modCm">
        <pc:chgData name="Liza Musch" userId="S::liza.musch@odisee.be::5fedbd66-41c4-4bd3-ab70-1f2a84baf14e" providerId="AD" clId="Web-{2E98B043-8194-A628-60FD-A2B68E104E38}" dt="2026-09-09T16:32:48.045" v="362" actId="20577"/>
        <pc:sldMkLst>
          <pc:docMk/>
          <pc:sldMk cId="2649417088" sldId="368"/>
        </pc:sldMkLst>
        <pc:spChg chg="mod">
          <ac:chgData name="Liza Musch" userId="S::liza.musch@odisee.be::5fedbd66-41c4-4bd3-ab70-1f2a84baf14e" providerId="AD" clId="Web-{2E98B043-8194-A628-60FD-A2B68E104E38}" dt="2026-09-09T16:24:04.760" v="304" actId="20577"/>
          <ac:spMkLst>
            <pc:docMk/>
            <pc:sldMk cId="2649417088" sldId="368"/>
            <ac:spMk id="2" creationId="{69BC4F82-55FA-CFDE-0624-DABAEA074D09}"/>
          </ac:spMkLst>
        </pc:spChg>
        <pc:spChg chg="mod">
          <ac:chgData name="Liza Musch" userId="S::liza.musch@odisee.be::5fedbd66-41c4-4bd3-ab70-1f2a84baf14e" providerId="AD" clId="Web-{2E98B043-8194-A628-60FD-A2B68E104E38}" dt="2026-09-09T16:32:48.045" v="362" actId="20577"/>
          <ac:spMkLst>
            <pc:docMk/>
            <pc:sldMk cId="2649417088" sldId="368"/>
            <ac:spMk id="3" creationId="{E02E09FC-77C2-1C37-A611-B4FE59900191}"/>
          </ac:spMkLst>
        </pc:spChg>
        <pc:picChg chg="mod modCrop">
          <ac:chgData name="Liza Musch" userId="S::liza.musch@odisee.be::5fedbd66-41c4-4bd3-ab70-1f2a84baf14e" providerId="AD" clId="Web-{2E98B043-8194-A628-60FD-A2B68E104E38}" dt="2026-09-09T16:28:05.628" v="321"/>
          <ac:picMkLst>
            <pc:docMk/>
            <pc:sldMk cId="2649417088" sldId="368"/>
            <ac:picMk id="5" creationId="{148E17AF-9936-0724-247E-E3A1B6F21294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iza Musch" userId="S::liza.musch@odisee.be::5fedbd66-41c4-4bd3-ab70-1f2a84baf14e" providerId="AD" clId="Web-{2E98B043-8194-A628-60FD-A2B68E104E38}" dt="2026-09-09T16:23:59.307" v="303" actId="20577"/>
              <pc2:cmMkLst xmlns:pc2="http://schemas.microsoft.com/office/powerpoint/2019/9/main/command">
                <pc:docMk/>
                <pc:sldMk cId="2649417088" sldId="368"/>
                <pc2:cmMk id="{31361AAC-E5A2-4C0E-9329-859DD1086762}"/>
              </pc2:cmMkLst>
            </pc226:cmChg>
          </p:ext>
        </pc:extLst>
      </pc:sldChg>
      <pc:sldChg chg="modSp">
        <pc:chgData name="Liza Musch" userId="S::liza.musch@odisee.be::5fedbd66-41c4-4bd3-ab70-1f2a84baf14e" providerId="AD" clId="Web-{2E98B043-8194-A628-60FD-A2B68E104E38}" dt="2026-09-09T16:34:36.471" v="403" actId="20577"/>
        <pc:sldMkLst>
          <pc:docMk/>
          <pc:sldMk cId="897045505" sldId="370"/>
        </pc:sldMkLst>
        <pc:spChg chg="mod">
          <ac:chgData name="Liza Musch" userId="S::liza.musch@odisee.be::5fedbd66-41c4-4bd3-ab70-1f2a84baf14e" providerId="AD" clId="Web-{2E98B043-8194-A628-60FD-A2B68E104E38}" dt="2026-09-09T16:34:36.471" v="403" actId="20577"/>
          <ac:spMkLst>
            <pc:docMk/>
            <pc:sldMk cId="897045505" sldId="370"/>
            <ac:spMk id="7" creationId="{2DC9021D-8E1B-B762-61F1-1DD2C0C12E57}"/>
          </ac:spMkLst>
        </pc:spChg>
      </pc:sldChg>
      <pc:sldChg chg="new del">
        <pc:chgData name="Liza Musch" userId="S::liza.musch@odisee.be::5fedbd66-41c4-4bd3-ab70-1f2a84baf14e" providerId="AD" clId="Web-{2E98B043-8194-A628-60FD-A2B68E104E38}" dt="2026-09-09T16:00:41.978" v="55"/>
        <pc:sldMkLst>
          <pc:docMk/>
          <pc:sldMk cId="780010804" sldId="372"/>
        </pc:sldMkLst>
      </pc:sldChg>
      <pc:sldChg chg="addSp delSp modSp new mod setBg">
        <pc:chgData name="Liza Musch" userId="S::liza.musch@odisee.be::5fedbd66-41c4-4bd3-ab70-1f2a84baf14e" providerId="AD" clId="Web-{2E98B043-8194-A628-60FD-A2B68E104E38}" dt="2026-09-09T16:23:17.305" v="286" actId="20577"/>
        <pc:sldMkLst>
          <pc:docMk/>
          <pc:sldMk cId="2792219666" sldId="372"/>
        </pc:sldMkLst>
        <pc:spChg chg="mod">
          <ac:chgData name="Liza Musch" userId="S::liza.musch@odisee.be::5fedbd66-41c4-4bd3-ab70-1f2a84baf14e" providerId="AD" clId="Web-{2E98B043-8194-A628-60FD-A2B68E104E38}" dt="2026-09-09T16:11:55.626" v="156" actId="20577"/>
          <ac:spMkLst>
            <pc:docMk/>
            <pc:sldMk cId="2792219666" sldId="372"/>
            <ac:spMk id="2" creationId="{DDC2EDE2-6443-15C7-8643-59DF5704091C}"/>
          </ac:spMkLst>
        </pc:spChg>
        <pc:spChg chg="mod">
          <ac:chgData name="Liza Musch" userId="S::liza.musch@odisee.be::5fedbd66-41c4-4bd3-ab70-1f2a84baf14e" providerId="AD" clId="Web-{2E98B043-8194-A628-60FD-A2B68E104E38}" dt="2026-09-09T16:23:17.305" v="286" actId="20577"/>
          <ac:spMkLst>
            <pc:docMk/>
            <pc:sldMk cId="2792219666" sldId="372"/>
            <ac:spMk id="3" creationId="{0E9C89A0-E119-7E05-1B2D-844CD67058FD}"/>
          </ac:spMkLst>
        </pc:spChg>
        <pc:spChg chg="add del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8" creationId="{09588DA8-065E-4F6F-8EFD-43104AB2E0CF}"/>
          </ac:spMkLst>
        </pc:spChg>
        <pc:spChg chg="add del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10" creationId="{C4285719-470E-454C-AF62-8323075F1F5B}"/>
          </ac:spMkLst>
        </pc:spChg>
        <pc:spChg chg="add del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12" creationId="{CD9FE4EF-C4D8-49A0-B2FF-81D8DB7D8A24}"/>
          </ac:spMkLst>
        </pc:spChg>
        <pc:spChg chg="add del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14" creationId="{4300840D-0A0B-4512-BACA-B439D5B9C57C}"/>
          </ac:spMkLst>
        </pc:spChg>
        <pc:spChg chg="add del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16" creationId="{D2B78728-A580-49A7-84F9-6EF6F583ADE0}"/>
          </ac:spMkLst>
        </pc:spChg>
        <pc:spChg chg="add del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18" creationId="{38FAA1A1-D861-433F-88FA-1E9D6FD31D11}"/>
          </ac:spMkLst>
        </pc:spChg>
        <pc:spChg chg="add del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20" creationId="{8D71EDA1-87BF-4D5D-AB79-F346FD19278A}"/>
          </ac:spMkLst>
        </pc:spChg>
        <pc:spChg chg="add">
          <ac:chgData name="Liza Musch" userId="S::liza.musch@odisee.be::5fedbd66-41c4-4bd3-ab70-1f2a84baf14e" providerId="AD" clId="Web-{2E98B043-8194-A628-60FD-A2B68E104E38}" dt="2026-09-09T16:11:24.921" v="151"/>
          <ac:spMkLst>
            <pc:docMk/>
            <pc:sldMk cId="2792219666" sldId="372"/>
            <ac:spMk id="25" creationId="{6CC7D015-0DD8-420F-A568-AC4FEDC41251}"/>
          </ac:spMkLst>
        </pc:spChg>
      </pc:sldChg>
      <pc:sldChg chg="addSp delSp modSp new mod setBg">
        <pc:chgData name="Liza Musch" userId="S::liza.musch@odisee.be::5fedbd66-41c4-4bd3-ab70-1f2a84baf14e" providerId="AD" clId="Web-{2E98B043-8194-A628-60FD-A2B68E104E38}" dt="2026-09-09T16:10:49.951" v="150" actId="20577"/>
        <pc:sldMkLst>
          <pc:docMk/>
          <pc:sldMk cId="1609410264" sldId="373"/>
        </pc:sldMkLst>
        <pc:spChg chg="mod">
          <ac:chgData name="Liza Musch" userId="S::liza.musch@odisee.be::5fedbd66-41c4-4bd3-ab70-1f2a84baf14e" providerId="AD" clId="Web-{2E98B043-8194-A628-60FD-A2B68E104E38}" dt="2026-09-09T16:07:57.898" v="124" actId="14100"/>
          <ac:spMkLst>
            <pc:docMk/>
            <pc:sldMk cId="1609410264" sldId="373"/>
            <ac:spMk id="2" creationId="{B5DE872A-817E-75A4-F280-776F7333EB60}"/>
          </ac:spMkLst>
        </pc:spChg>
        <pc:spChg chg="mod">
          <ac:chgData name="Liza Musch" userId="S::liza.musch@odisee.be::5fedbd66-41c4-4bd3-ab70-1f2a84baf14e" providerId="AD" clId="Web-{2E98B043-8194-A628-60FD-A2B68E104E38}" dt="2026-09-09T16:10:49.951" v="150" actId="20577"/>
          <ac:spMkLst>
            <pc:docMk/>
            <pc:sldMk cId="1609410264" sldId="373"/>
            <ac:spMk id="3" creationId="{54441114-0153-D10B-C36B-51B1B3772D38}"/>
          </ac:spMkLst>
        </pc:spChg>
        <pc:spChg chg="add del">
          <ac:chgData name="Liza Musch" userId="S::liza.musch@odisee.be::5fedbd66-41c4-4bd3-ab70-1f2a84baf14e" providerId="AD" clId="Web-{2E98B043-8194-A628-60FD-A2B68E104E38}" dt="2026-09-09T16:07:39.460" v="123"/>
          <ac:spMkLst>
            <pc:docMk/>
            <pc:sldMk cId="1609410264" sldId="373"/>
            <ac:spMk id="8" creationId="{B6CDA21F-E7AF-4C75-8395-33F58D5B0E45}"/>
          </ac:spMkLst>
        </pc:spChg>
        <pc:spChg chg="add del">
          <ac:chgData name="Liza Musch" userId="S::liza.musch@odisee.be::5fedbd66-41c4-4bd3-ab70-1f2a84baf14e" providerId="AD" clId="Web-{2E98B043-8194-A628-60FD-A2B68E104E38}" dt="2026-09-09T16:07:39.460" v="123"/>
          <ac:spMkLst>
            <pc:docMk/>
            <pc:sldMk cId="1609410264" sldId="373"/>
            <ac:spMk id="15" creationId="{D5B0017B-2ECA-49AF-B397-DC140825DF8D}"/>
          </ac:spMkLst>
        </pc:spChg>
        <pc:spChg chg="add del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22" creationId="{DEE2AD96-B495-4E06-9291-B71706F728CB}"/>
          </ac:spMkLst>
        </pc:spChg>
        <pc:spChg chg="add del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24" creationId="{53CF6D67-C5A8-4ADD-9E8E-1E38CA1D3166}"/>
          </ac:spMkLst>
        </pc:spChg>
        <pc:spChg chg="add del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26" creationId="{86909FA0-B515-4681-B7A8-FA281D133B94}"/>
          </ac:spMkLst>
        </pc:spChg>
        <pc:spChg chg="add del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28" creationId="{21C9FE86-FCC3-4A31-AA1C-C882262B7FE7}"/>
          </ac:spMkLst>
        </pc:spChg>
        <pc:spChg chg="add del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30" creationId="{7D96243B-ECED-4B71-8E06-AE9A285EAD20}"/>
          </ac:spMkLst>
        </pc:spChg>
        <pc:spChg chg="add del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32" creationId="{A09989E4-EFDC-4A90-A633-E0525FB4139E}"/>
          </ac:spMkLst>
        </pc:spChg>
        <pc:spChg chg="add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37" creationId="{907EF6B7-1338-4443-8C46-6A318D952DFD}"/>
          </ac:spMkLst>
        </pc:spChg>
        <pc:spChg chg="add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39" creationId="{DAAE4CDD-124C-4DCF-9584-B6033B545DD5}"/>
          </ac:spMkLst>
        </pc:spChg>
        <pc:spChg chg="add">
          <ac:chgData name="Liza Musch" userId="S::liza.musch@odisee.be::5fedbd66-41c4-4bd3-ab70-1f2a84baf14e" providerId="AD" clId="Web-{2E98B043-8194-A628-60FD-A2B68E104E38}" dt="2026-09-09T16:08:41.055" v="130"/>
          <ac:spMkLst>
            <pc:docMk/>
            <pc:sldMk cId="1609410264" sldId="373"/>
            <ac:spMk id="41" creationId="{081E4A58-353D-44AE-B2FC-2A74E2E400F7}"/>
          </ac:spMkLst>
        </pc:spChg>
        <pc:grpChg chg="add">
          <ac:chgData name="Liza Musch" userId="S::liza.musch@odisee.be::5fedbd66-41c4-4bd3-ab70-1f2a84baf14e" providerId="AD" clId="Web-{2E98B043-8194-A628-60FD-A2B68E104E38}" dt="2026-09-09T16:06:57.630" v="121"/>
          <ac:grpSpMkLst>
            <pc:docMk/>
            <pc:sldMk cId="1609410264" sldId="373"/>
            <ac:grpSpMk id="10" creationId="{AE1C45F0-260A-458C-96ED-C1F6D2151219}"/>
          </ac:grpSpMkLst>
        </pc:grpChg>
        <pc:cxnChg chg="add">
          <ac:chgData name="Liza Musch" userId="S::liza.musch@odisee.be::5fedbd66-41c4-4bd3-ab70-1f2a84baf14e" providerId="AD" clId="Web-{2E98B043-8194-A628-60FD-A2B68E104E38}" dt="2026-09-09T16:06:57.630" v="121"/>
          <ac:cxnSpMkLst>
            <pc:docMk/>
            <pc:sldMk cId="1609410264" sldId="373"/>
            <ac:cxnSpMk id="17" creationId="{6CF1BAF6-AD41-4082-B212-8A1F9A2E8779}"/>
          </ac:cxnSpMkLst>
        </pc:cxnChg>
      </pc:sldChg>
    </pc:docChg>
  </pc:docChgLst>
  <pc:docChgLst>
    <pc:chgData name="Liza Musch" userId="S::liza.musch@odisee.be::5fedbd66-41c4-4bd3-ab70-1f2a84baf14e" providerId="AD" clId="Web-{3116DD21-79CD-58F9-4804-A608332BE8FF}"/>
    <pc:docChg chg="addSld delSld modSld sldOrd">
      <pc:chgData name="Liza Musch" userId="S::liza.musch@odisee.be::5fedbd66-41c4-4bd3-ab70-1f2a84baf14e" providerId="AD" clId="Web-{3116DD21-79CD-58F9-4804-A608332BE8FF}" dt="2026-09-10T07:41:45.213" v="298" actId="20577"/>
      <pc:docMkLst>
        <pc:docMk/>
      </pc:docMkLst>
      <pc:sldChg chg="modSp">
        <pc:chgData name="Liza Musch" userId="S::liza.musch@odisee.be::5fedbd66-41c4-4bd3-ab70-1f2a84baf14e" providerId="AD" clId="Web-{3116DD21-79CD-58F9-4804-A608332BE8FF}" dt="2026-09-10T07:37:20.360" v="260" actId="20577"/>
        <pc:sldMkLst>
          <pc:docMk/>
          <pc:sldMk cId="2543720582" sldId="258"/>
        </pc:sldMkLst>
        <pc:spChg chg="mod">
          <ac:chgData name="Liza Musch" userId="S::liza.musch@odisee.be::5fedbd66-41c4-4bd3-ab70-1f2a84baf14e" providerId="AD" clId="Web-{3116DD21-79CD-58F9-4804-A608332BE8FF}" dt="2026-09-10T07:37:20.360" v="260" actId="20577"/>
          <ac:spMkLst>
            <pc:docMk/>
            <pc:sldMk cId="2543720582" sldId="258"/>
            <ac:spMk id="2" creationId="{43980087-4A15-9D94-C90D-09060EAD52E6}"/>
          </ac:spMkLst>
        </pc:spChg>
        <pc:spChg chg="mod">
          <ac:chgData name="Liza Musch" userId="S::liza.musch@odisee.be::5fedbd66-41c4-4bd3-ab70-1f2a84baf14e" providerId="AD" clId="Web-{3116DD21-79CD-58F9-4804-A608332BE8FF}" dt="2026-09-10T07:12:42.277" v="73" actId="20577"/>
          <ac:spMkLst>
            <pc:docMk/>
            <pc:sldMk cId="2543720582" sldId="258"/>
            <ac:spMk id="4" creationId="{4718A346-AEAB-6757-2158-3CB612F13943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36:09.436" v="250" actId="14100"/>
        <pc:sldMkLst>
          <pc:docMk/>
          <pc:sldMk cId="1774430329" sldId="272"/>
        </pc:sldMkLst>
        <pc:spChg chg="mod">
          <ac:chgData name="Liza Musch" userId="S::liza.musch@odisee.be::5fedbd66-41c4-4bd3-ab70-1f2a84baf14e" providerId="AD" clId="Web-{3116DD21-79CD-58F9-4804-A608332BE8FF}" dt="2026-09-10T07:36:09.436" v="250" actId="14100"/>
          <ac:spMkLst>
            <pc:docMk/>
            <pc:sldMk cId="1774430329" sldId="272"/>
            <ac:spMk id="3" creationId="{6B3484A6-6F03-6D04-DDF1-6489109E48EC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36:32.515" v="254" actId="20577"/>
        <pc:sldMkLst>
          <pc:docMk/>
          <pc:sldMk cId="2352750593" sldId="291"/>
        </pc:sldMkLst>
        <pc:spChg chg="mod">
          <ac:chgData name="Liza Musch" userId="S::liza.musch@odisee.be::5fedbd66-41c4-4bd3-ab70-1f2a84baf14e" providerId="AD" clId="Web-{3116DD21-79CD-58F9-4804-A608332BE8FF}" dt="2026-09-10T07:36:32.515" v="254" actId="20577"/>
          <ac:spMkLst>
            <pc:docMk/>
            <pc:sldMk cId="2352750593" sldId="291"/>
            <ac:spMk id="12" creationId="{02715166-91AE-06C8-582B-D7729B44392A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37:01.110" v="259" actId="20577"/>
        <pc:sldMkLst>
          <pc:docMk/>
          <pc:sldMk cId="891564426" sldId="294"/>
        </pc:sldMkLst>
        <pc:spChg chg="mod">
          <ac:chgData name="Liza Musch" userId="S::liza.musch@odisee.be::5fedbd66-41c4-4bd3-ab70-1f2a84baf14e" providerId="AD" clId="Web-{3116DD21-79CD-58F9-4804-A608332BE8FF}" dt="2026-09-10T07:37:01.110" v="259" actId="20577"/>
          <ac:spMkLst>
            <pc:docMk/>
            <pc:sldMk cId="891564426" sldId="294"/>
            <ac:spMk id="4" creationId="{AB8155A5-9C99-4383-CBCC-72B51A3AB9ED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14:49.938" v="89"/>
        <pc:sldMkLst>
          <pc:docMk/>
          <pc:sldMk cId="4205510679" sldId="304"/>
        </pc:sldMkLst>
        <pc:spChg chg="mod">
          <ac:chgData name="Liza Musch" userId="S::liza.musch@odisee.be::5fedbd66-41c4-4bd3-ab70-1f2a84baf14e" providerId="AD" clId="Web-{3116DD21-79CD-58F9-4804-A608332BE8FF}" dt="2026-09-10T07:14:49.938" v="89"/>
          <ac:spMkLst>
            <pc:docMk/>
            <pc:sldMk cId="4205510679" sldId="304"/>
            <ac:spMk id="3" creationId="{032BD39B-8E0C-717A-4515-F719AB20968C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35:43.013" v="247" actId="20577"/>
        <pc:sldMkLst>
          <pc:docMk/>
          <pc:sldMk cId="4065135526" sldId="339"/>
        </pc:sldMkLst>
        <pc:spChg chg="mod">
          <ac:chgData name="Liza Musch" userId="S::liza.musch@odisee.be::5fedbd66-41c4-4bd3-ab70-1f2a84baf14e" providerId="AD" clId="Web-{3116DD21-79CD-58F9-4804-A608332BE8FF}" dt="2026-09-10T07:35:22.028" v="245" actId="20577"/>
          <ac:spMkLst>
            <pc:docMk/>
            <pc:sldMk cId="4065135526" sldId="339"/>
            <ac:spMk id="2" creationId="{65BC81B3-EC7F-5FE9-BF89-ADFD69B31743}"/>
          </ac:spMkLst>
        </pc:spChg>
        <pc:spChg chg="mod">
          <ac:chgData name="Liza Musch" userId="S::liza.musch@odisee.be::5fedbd66-41c4-4bd3-ab70-1f2a84baf14e" providerId="AD" clId="Web-{3116DD21-79CD-58F9-4804-A608332BE8FF}" dt="2026-09-10T07:35:43.013" v="247" actId="20577"/>
          <ac:spMkLst>
            <pc:docMk/>
            <pc:sldMk cId="4065135526" sldId="339"/>
            <ac:spMk id="11" creationId="{DB79C2AB-BD8D-ECC2-39AE-9D3629AD3767}"/>
          </ac:spMkLst>
        </pc:spChg>
      </pc:sldChg>
      <pc:sldChg chg="addSp delSp modSp mod setBg">
        <pc:chgData name="Liza Musch" userId="S::liza.musch@odisee.be::5fedbd66-41c4-4bd3-ab70-1f2a84baf14e" providerId="AD" clId="Web-{3116DD21-79CD-58F9-4804-A608332BE8FF}" dt="2026-09-10T07:25:32.679" v="161" actId="20577"/>
        <pc:sldMkLst>
          <pc:docMk/>
          <pc:sldMk cId="479434174" sldId="355"/>
        </pc:sldMkLst>
        <pc:spChg chg="mod">
          <ac:chgData name="Liza Musch" userId="S::liza.musch@odisee.be::5fedbd66-41c4-4bd3-ab70-1f2a84baf14e" providerId="AD" clId="Web-{3116DD21-79CD-58F9-4804-A608332BE8FF}" dt="2026-09-10T07:25:25.382" v="160" actId="20577"/>
          <ac:spMkLst>
            <pc:docMk/>
            <pc:sldMk cId="479434174" sldId="355"/>
            <ac:spMk id="2" creationId="{6DD3AA15-2277-1D9D-F2A5-4F4FD68DAF62}"/>
          </ac:spMkLst>
        </pc:spChg>
        <pc:spChg chg="add del mod">
          <ac:chgData name="Liza Musch" userId="S::liza.musch@odisee.be::5fedbd66-41c4-4bd3-ab70-1f2a84baf14e" providerId="AD" clId="Web-{3116DD21-79CD-58F9-4804-A608332BE8FF}" dt="2026-09-10T07:16:16.097" v="101"/>
          <ac:spMkLst>
            <pc:docMk/>
            <pc:sldMk cId="479434174" sldId="355"/>
            <ac:spMk id="3" creationId="{47FB2438-737C-7A1E-6C5A-AFCCCB6400AC}"/>
          </ac:spMkLst>
        </pc:spChg>
        <pc:spChg chg="mod">
          <ac:chgData name="Liza Musch" userId="S::liza.musch@odisee.be::5fedbd66-41c4-4bd3-ab70-1f2a84baf14e" providerId="AD" clId="Web-{3116DD21-79CD-58F9-4804-A608332BE8FF}" dt="2026-09-10T07:25:32.679" v="161" actId="20577"/>
          <ac:spMkLst>
            <pc:docMk/>
            <pc:sldMk cId="479434174" sldId="355"/>
            <ac:spMk id="7" creationId="{346A42DE-98C5-858B-EB87-FBD6B1F89ACF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12" creationId="{12609869-9E80-471B-A487-A53288E0E791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14" creationId="{7004738A-9D34-43E8-97D2-CA0EED4F8BE0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8"/>
          <ac:spMkLst>
            <pc:docMk/>
            <pc:sldMk cId="479434174" sldId="355"/>
            <ac:spMk id="16" creationId="{B8B8D07F-F13E-443E-BA68-2D26672D76B9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18" creationId="{2813A4FA-24A5-41ED-A534-3807D1B2F344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20" creationId="{C3944F27-CA70-4E84-A51A-E6BF89558979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8"/>
          <ac:spMkLst>
            <pc:docMk/>
            <pc:sldMk cId="479434174" sldId="355"/>
            <ac:spMk id="25" creationId="{979E27D9-03C7-44E2-9FF8-15D0C8506AF7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8"/>
          <ac:spMkLst>
            <pc:docMk/>
            <pc:sldMk cId="479434174" sldId="355"/>
            <ac:spMk id="27" creationId="{EEBF1590-3B36-48EE-A89D-3B6F3CB256AB}"/>
          </ac:spMkLst>
        </pc:spChg>
        <pc:spChg chg="add del">
          <ac:chgData name="Liza Musch" userId="S::liza.musch@odisee.be::5fedbd66-41c4-4bd3-ab70-1f2a84baf14e" providerId="AD" clId="Web-{3116DD21-79CD-58F9-4804-A608332BE8FF}" dt="2026-09-10T07:23:55.301" v="148"/>
          <ac:spMkLst>
            <pc:docMk/>
            <pc:sldMk cId="479434174" sldId="355"/>
            <ac:spMk id="29" creationId="{AC8F6C8C-AB5A-4548-942D-E3FD40ACBC49}"/>
          </ac:spMkLst>
        </pc:spChg>
        <pc:spChg chg="add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31" creationId="{2813A4FA-24A5-41ED-A534-3807D1B2F344}"/>
          </ac:spMkLst>
        </pc:spChg>
        <pc:spChg chg="add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32" creationId="{12609869-9E80-471B-A487-A53288E0E791}"/>
          </ac:spMkLst>
        </pc:spChg>
        <pc:spChg chg="add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33" creationId="{C3944F27-CA70-4E84-A51A-E6BF89558979}"/>
          </ac:spMkLst>
        </pc:spChg>
        <pc:spChg chg="add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34" creationId="{7004738A-9D34-43E8-97D2-CA0EED4F8BE0}"/>
          </ac:spMkLst>
        </pc:spChg>
        <pc:spChg chg="add">
          <ac:chgData name="Liza Musch" userId="S::liza.musch@odisee.be::5fedbd66-41c4-4bd3-ab70-1f2a84baf14e" providerId="AD" clId="Web-{3116DD21-79CD-58F9-4804-A608332BE8FF}" dt="2026-09-10T07:23:55.301" v="149"/>
          <ac:spMkLst>
            <pc:docMk/>
            <pc:sldMk cId="479434174" sldId="355"/>
            <ac:spMk id="35" creationId="{B8B8D07F-F13E-443E-BA68-2D26672D76B9}"/>
          </ac:spMkLst>
        </pc:spChg>
        <pc:picChg chg="mod">
          <ac:chgData name="Liza Musch" userId="S::liza.musch@odisee.be::5fedbd66-41c4-4bd3-ab70-1f2a84baf14e" providerId="AD" clId="Web-{3116DD21-79CD-58F9-4804-A608332BE8FF}" dt="2026-09-10T07:16:30.066" v="102"/>
          <ac:picMkLst>
            <pc:docMk/>
            <pc:sldMk cId="479434174" sldId="355"/>
            <ac:picMk id="4" creationId="{F2DAF55A-851A-16A8-3F06-F39A2EF96E7C}"/>
          </ac:picMkLst>
        </pc:picChg>
      </pc:sldChg>
      <pc:sldChg chg="modSp">
        <pc:chgData name="Liza Musch" userId="S::liza.musch@odisee.be::5fedbd66-41c4-4bd3-ab70-1f2a84baf14e" providerId="AD" clId="Web-{3116DD21-79CD-58F9-4804-A608332BE8FF}" dt="2026-09-10T07:18:21.164" v="112" actId="20577"/>
        <pc:sldMkLst>
          <pc:docMk/>
          <pc:sldMk cId="3849021960" sldId="356"/>
        </pc:sldMkLst>
        <pc:spChg chg="mod">
          <ac:chgData name="Liza Musch" userId="S::liza.musch@odisee.be::5fedbd66-41c4-4bd3-ab70-1f2a84baf14e" providerId="AD" clId="Web-{3116DD21-79CD-58F9-4804-A608332BE8FF}" dt="2026-09-10T07:18:00.398" v="111" actId="20577"/>
          <ac:spMkLst>
            <pc:docMk/>
            <pc:sldMk cId="3849021960" sldId="356"/>
            <ac:spMk id="2" creationId="{92139377-17E6-9984-8760-FB1B2776E44D}"/>
          </ac:spMkLst>
        </pc:spChg>
        <pc:spChg chg="mod">
          <ac:chgData name="Liza Musch" userId="S::liza.musch@odisee.be::5fedbd66-41c4-4bd3-ab70-1f2a84baf14e" providerId="AD" clId="Web-{3116DD21-79CD-58F9-4804-A608332BE8FF}" dt="2026-09-10T07:18:21.164" v="112" actId="20577"/>
          <ac:spMkLst>
            <pc:docMk/>
            <pc:sldMk cId="3849021960" sldId="356"/>
            <ac:spMk id="7" creationId="{521FD226-EE3D-675B-FB96-36F0851306AD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27:39.309" v="175" actId="20577"/>
        <pc:sldMkLst>
          <pc:docMk/>
          <pc:sldMk cId="891647355" sldId="362"/>
        </pc:sldMkLst>
        <pc:spChg chg="mod">
          <ac:chgData name="Liza Musch" userId="S::liza.musch@odisee.be::5fedbd66-41c4-4bd3-ab70-1f2a84baf14e" providerId="AD" clId="Web-{3116DD21-79CD-58F9-4804-A608332BE8FF}" dt="2026-09-10T07:27:39.309" v="175" actId="20577"/>
          <ac:spMkLst>
            <pc:docMk/>
            <pc:sldMk cId="891647355" sldId="362"/>
            <ac:spMk id="2" creationId="{7CA0DFAC-B7A6-A950-20E9-2F41AA67D299}"/>
          </ac:spMkLst>
        </pc:spChg>
        <pc:spChg chg="mod">
          <ac:chgData name="Liza Musch" userId="S::liza.musch@odisee.be::5fedbd66-41c4-4bd3-ab70-1f2a84baf14e" providerId="AD" clId="Web-{3116DD21-79CD-58F9-4804-A608332BE8FF}" dt="2026-09-10T07:27:31.761" v="174" actId="20577"/>
          <ac:spMkLst>
            <pc:docMk/>
            <pc:sldMk cId="891647355" sldId="362"/>
            <ac:spMk id="7" creationId="{C45DD3E3-7A21-ED66-DD05-53A258900BED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28:24.357" v="181" actId="20577"/>
        <pc:sldMkLst>
          <pc:docMk/>
          <pc:sldMk cId="3368628805" sldId="363"/>
        </pc:sldMkLst>
        <pc:spChg chg="mod">
          <ac:chgData name="Liza Musch" userId="S::liza.musch@odisee.be::5fedbd66-41c4-4bd3-ab70-1f2a84baf14e" providerId="AD" clId="Web-{3116DD21-79CD-58F9-4804-A608332BE8FF}" dt="2026-09-10T07:27:45.778" v="176"/>
          <ac:spMkLst>
            <pc:docMk/>
            <pc:sldMk cId="3368628805" sldId="363"/>
            <ac:spMk id="2" creationId="{B841D825-C241-1963-C219-32D229B2DBA8}"/>
          </ac:spMkLst>
        </pc:spChg>
        <pc:spChg chg="mod">
          <ac:chgData name="Liza Musch" userId="S::liza.musch@odisee.be::5fedbd66-41c4-4bd3-ab70-1f2a84baf14e" providerId="AD" clId="Web-{3116DD21-79CD-58F9-4804-A608332BE8FF}" dt="2026-09-10T07:28:24.357" v="181" actId="20577"/>
          <ac:spMkLst>
            <pc:docMk/>
            <pc:sldMk cId="3368628805" sldId="363"/>
            <ac:spMk id="7" creationId="{28D7C9AB-3340-1B8C-7EE5-3DEB0D6A07B3}"/>
          </ac:spMkLst>
        </pc:spChg>
      </pc:sldChg>
      <pc:sldChg chg="addSp modSp mod setBg">
        <pc:chgData name="Liza Musch" userId="S::liza.musch@odisee.be::5fedbd66-41c4-4bd3-ab70-1f2a84baf14e" providerId="AD" clId="Web-{3116DD21-79CD-58F9-4804-A608332BE8FF}" dt="2026-09-10T07:30:55.237" v="210" actId="20577"/>
        <pc:sldMkLst>
          <pc:docMk/>
          <pc:sldMk cId="1439336953" sldId="364"/>
        </pc:sldMkLst>
        <pc:spChg chg="mo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2" creationId="{2DCB43B1-F51C-9AD9-3007-64A2C9ADE593}"/>
          </ac:spMkLst>
        </pc:spChg>
        <pc:spChg chg="mod">
          <ac:chgData name="Liza Musch" userId="S::liza.musch@odisee.be::5fedbd66-41c4-4bd3-ab70-1f2a84baf14e" providerId="AD" clId="Web-{3116DD21-79CD-58F9-4804-A608332BE8FF}" dt="2026-09-10T07:30:55.237" v="210" actId="20577"/>
          <ac:spMkLst>
            <pc:docMk/>
            <pc:sldMk cId="1439336953" sldId="364"/>
            <ac:spMk id="7" creationId="{00CDD8E5-6B7F-D4D2-6F71-8074B5EDC53F}"/>
          </ac:spMkLst>
        </pc:spChg>
        <pc:spChg chg="ad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12" creationId="{09588DA8-065E-4F6F-8EFD-43104AB2E0CF}"/>
          </ac:spMkLst>
        </pc:spChg>
        <pc:spChg chg="ad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14" creationId="{C4285719-470E-454C-AF62-8323075F1F5B}"/>
          </ac:spMkLst>
        </pc:spChg>
        <pc:spChg chg="ad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16" creationId="{CD9FE4EF-C4D8-49A0-B2FF-81D8DB7D8A24}"/>
          </ac:spMkLst>
        </pc:spChg>
        <pc:spChg chg="ad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18" creationId="{4300840D-0A0B-4512-BACA-B439D5B9C57C}"/>
          </ac:spMkLst>
        </pc:spChg>
        <pc:spChg chg="ad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20" creationId="{D2B78728-A580-49A7-84F9-6EF6F583ADE0}"/>
          </ac:spMkLst>
        </pc:spChg>
        <pc:spChg chg="ad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22" creationId="{38FAA1A1-D861-433F-88FA-1E9D6FD31D11}"/>
          </ac:spMkLst>
        </pc:spChg>
        <pc:spChg chg="add">
          <ac:chgData name="Liza Musch" userId="S::liza.musch@odisee.be::5fedbd66-41c4-4bd3-ab70-1f2a84baf14e" providerId="AD" clId="Web-{3116DD21-79CD-58F9-4804-A608332BE8FF}" dt="2026-09-10T07:30:08.205" v="202"/>
          <ac:spMkLst>
            <pc:docMk/>
            <pc:sldMk cId="1439336953" sldId="364"/>
            <ac:spMk id="24" creationId="{8D71EDA1-87BF-4D5D-AB79-F346FD19278A}"/>
          </ac:spMkLst>
        </pc:spChg>
      </pc:sldChg>
      <pc:sldChg chg="addSp modSp mod setBg">
        <pc:chgData name="Liza Musch" userId="S::liza.musch@odisee.be::5fedbd66-41c4-4bd3-ab70-1f2a84baf14e" providerId="AD" clId="Web-{3116DD21-79CD-58F9-4804-A608332BE8FF}" dt="2026-09-10T07:33:38.853" v="228" actId="14100"/>
        <pc:sldMkLst>
          <pc:docMk/>
          <pc:sldMk cId="4242441368" sldId="365"/>
        </pc:sldMkLst>
        <pc:spChg chg="mod">
          <ac:chgData name="Liza Musch" userId="S::liza.musch@odisee.be::5fedbd66-41c4-4bd3-ab70-1f2a84baf14e" providerId="AD" clId="Web-{3116DD21-79CD-58F9-4804-A608332BE8FF}" dt="2026-09-10T07:33:03.023" v="221"/>
          <ac:spMkLst>
            <pc:docMk/>
            <pc:sldMk cId="4242441368" sldId="365"/>
            <ac:spMk id="2" creationId="{7024A001-2FA1-CFDB-0CC4-AD114E92F25F}"/>
          </ac:spMkLst>
        </pc:spChg>
        <pc:spChg chg="mod ord">
          <ac:chgData name="Liza Musch" userId="S::liza.musch@odisee.be::5fedbd66-41c4-4bd3-ab70-1f2a84baf14e" providerId="AD" clId="Web-{3116DD21-79CD-58F9-4804-A608332BE8FF}" dt="2026-09-10T07:33:34.540" v="227" actId="20577"/>
          <ac:spMkLst>
            <pc:docMk/>
            <pc:sldMk cId="4242441368" sldId="365"/>
            <ac:spMk id="3" creationId="{0B1A726C-9097-A53C-1749-54837A88FE1D}"/>
          </ac:spMkLst>
        </pc:spChg>
        <pc:spChg chg="add">
          <ac:chgData name="Liza Musch" userId="S::liza.musch@odisee.be::5fedbd66-41c4-4bd3-ab70-1f2a84baf14e" providerId="AD" clId="Web-{3116DD21-79CD-58F9-4804-A608332BE8FF}" dt="2026-09-10T07:33:03.023" v="221"/>
          <ac:spMkLst>
            <pc:docMk/>
            <pc:sldMk cId="4242441368" sldId="365"/>
            <ac:spMk id="10" creationId="{9CE0A68D-28EF-49D9-B84B-5DAB38714976}"/>
          </ac:spMkLst>
        </pc:spChg>
        <pc:spChg chg="add">
          <ac:chgData name="Liza Musch" userId="S::liza.musch@odisee.be::5fedbd66-41c4-4bd3-ab70-1f2a84baf14e" providerId="AD" clId="Web-{3116DD21-79CD-58F9-4804-A608332BE8FF}" dt="2026-09-10T07:33:03.023" v="221"/>
          <ac:spMkLst>
            <pc:docMk/>
            <pc:sldMk cId="4242441368" sldId="365"/>
            <ac:spMk id="12" creationId="{1FA0C3DC-24DE-44E3-9D41-CAA5F3B20751}"/>
          </ac:spMkLst>
        </pc:spChg>
        <pc:picChg chg="mod">
          <ac:chgData name="Liza Musch" userId="S::liza.musch@odisee.be::5fedbd66-41c4-4bd3-ab70-1f2a84baf14e" providerId="AD" clId="Web-{3116DD21-79CD-58F9-4804-A608332BE8FF}" dt="2026-09-10T07:33:38.853" v="228" actId="14100"/>
          <ac:picMkLst>
            <pc:docMk/>
            <pc:sldMk cId="4242441368" sldId="365"/>
            <ac:picMk id="5" creationId="{BEAE7EC4-D57B-679D-CB5F-D5EC1A1C015F}"/>
          </ac:picMkLst>
        </pc:picChg>
      </pc:sldChg>
      <pc:sldChg chg="modSp">
        <pc:chgData name="Liza Musch" userId="S::liza.musch@odisee.be::5fedbd66-41c4-4bd3-ab70-1f2a84baf14e" providerId="AD" clId="Web-{3116DD21-79CD-58F9-4804-A608332BE8FF}" dt="2026-09-10T07:20:47.825" v="133" actId="20577"/>
        <pc:sldMkLst>
          <pc:docMk/>
          <pc:sldMk cId="269152733" sldId="366"/>
        </pc:sldMkLst>
        <pc:spChg chg="mod">
          <ac:chgData name="Liza Musch" userId="S::liza.musch@odisee.be::5fedbd66-41c4-4bd3-ab70-1f2a84baf14e" providerId="AD" clId="Web-{3116DD21-79CD-58F9-4804-A608332BE8FF}" dt="2026-09-10T07:19:35.463" v="120" actId="20577"/>
          <ac:spMkLst>
            <pc:docMk/>
            <pc:sldMk cId="269152733" sldId="366"/>
            <ac:spMk id="2" creationId="{1A9FD49D-6025-5E3B-2F7E-5EED4073BE0B}"/>
          </ac:spMkLst>
        </pc:spChg>
        <pc:spChg chg="mod">
          <ac:chgData name="Liza Musch" userId="S::liza.musch@odisee.be::5fedbd66-41c4-4bd3-ab70-1f2a84baf14e" providerId="AD" clId="Web-{3116DD21-79CD-58F9-4804-A608332BE8FF}" dt="2026-09-10T07:20:47.825" v="133" actId="20577"/>
          <ac:spMkLst>
            <pc:docMk/>
            <pc:sldMk cId="269152733" sldId="366"/>
            <ac:spMk id="7" creationId="{287A6E76-2270-A826-7EE9-49BA5C0B74B8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19:18.900" v="119"/>
        <pc:sldMkLst>
          <pc:docMk/>
          <pc:sldMk cId="3961142969" sldId="367"/>
        </pc:sldMkLst>
        <pc:spChg chg="mod">
          <ac:chgData name="Liza Musch" userId="S::liza.musch@odisee.be::5fedbd66-41c4-4bd3-ab70-1f2a84baf14e" providerId="AD" clId="Web-{3116DD21-79CD-58F9-4804-A608332BE8FF}" dt="2026-09-10T07:18:45.618" v="113" actId="20577"/>
          <ac:spMkLst>
            <pc:docMk/>
            <pc:sldMk cId="3961142969" sldId="367"/>
            <ac:spMk id="2" creationId="{0B6B5C17-5BE8-4C03-2F74-D028A0EF72B3}"/>
          </ac:spMkLst>
        </pc:spChg>
        <pc:spChg chg="mod">
          <ac:chgData name="Liza Musch" userId="S::liza.musch@odisee.be::5fedbd66-41c4-4bd3-ab70-1f2a84baf14e" providerId="AD" clId="Web-{3116DD21-79CD-58F9-4804-A608332BE8FF}" dt="2026-09-10T07:19:18.900" v="119"/>
          <ac:spMkLst>
            <pc:docMk/>
            <pc:sldMk cId="3961142969" sldId="367"/>
            <ac:spMk id="7" creationId="{BD0CFDC2-2986-6BEF-6E3B-19F29C721E89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41:10.322" v="292" actId="20577"/>
        <pc:sldMkLst>
          <pc:docMk/>
          <pc:sldMk cId="2649417088" sldId="368"/>
        </pc:sldMkLst>
        <pc:spChg chg="mod">
          <ac:chgData name="Liza Musch" userId="S::liza.musch@odisee.be::5fedbd66-41c4-4bd3-ab70-1f2a84baf14e" providerId="AD" clId="Web-{3116DD21-79CD-58F9-4804-A608332BE8FF}" dt="2026-09-10T07:41:10.322" v="292" actId="20577"/>
          <ac:spMkLst>
            <pc:docMk/>
            <pc:sldMk cId="2649417088" sldId="368"/>
            <ac:spMk id="2" creationId="{69BC4F82-55FA-CFDE-0624-DABAEA074D09}"/>
          </ac:spMkLst>
        </pc:spChg>
        <pc:spChg chg="mod">
          <ac:chgData name="Liza Musch" userId="S::liza.musch@odisee.be::5fedbd66-41c4-4bd3-ab70-1f2a84baf14e" providerId="AD" clId="Web-{3116DD21-79CD-58F9-4804-A608332BE8FF}" dt="2026-09-10T07:21:23.577" v="136" actId="20577"/>
          <ac:spMkLst>
            <pc:docMk/>
            <pc:sldMk cId="2649417088" sldId="368"/>
            <ac:spMk id="3" creationId="{E02E09FC-77C2-1C37-A611-B4FE59900191}"/>
          </ac:spMkLst>
        </pc:spChg>
      </pc:sldChg>
      <pc:sldChg chg="addSp delSp modSp mod setBg">
        <pc:chgData name="Liza Musch" userId="S::liza.musch@odisee.be::5fedbd66-41c4-4bd3-ab70-1f2a84baf14e" providerId="AD" clId="Web-{3116DD21-79CD-58F9-4804-A608332BE8FF}" dt="2026-09-10T07:41:45.213" v="298" actId="20577"/>
        <pc:sldMkLst>
          <pc:docMk/>
          <pc:sldMk cId="2784661324" sldId="369"/>
        </pc:sldMkLst>
        <pc:spChg chg="mod">
          <ac:chgData name="Liza Musch" userId="S::liza.musch@odisee.be::5fedbd66-41c4-4bd3-ab70-1f2a84baf14e" providerId="AD" clId="Web-{3116DD21-79CD-58F9-4804-A608332BE8FF}" dt="2026-09-10T07:41:38.182" v="297" actId="20577"/>
          <ac:spMkLst>
            <pc:docMk/>
            <pc:sldMk cId="2784661324" sldId="369"/>
            <ac:spMk id="2" creationId="{84C02378-4FC7-E6A1-0295-E02BE603AF28}"/>
          </ac:spMkLst>
        </pc:spChg>
        <pc:spChg chg="mod">
          <ac:chgData name="Liza Musch" userId="S::liza.musch@odisee.be::5fedbd66-41c4-4bd3-ab70-1f2a84baf14e" providerId="AD" clId="Web-{3116DD21-79CD-58F9-4804-A608332BE8FF}" dt="2026-09-10T07:41:45.213" v="298" actId="20577"/>
          <ac:spMkLst>
            <pc:docMk/>
            <pc:sldMk cId="2784661324" sldId="369"/>
            <ac:spMk id="3" creationId="{951F14AA-2218-9EA9-1153-5B9CA336C218}"/>
          </ac:spMkLst>
        </pc:spChg>
        <pc:spChg chg="add">
          <ac:chgData name="Liza Musch" userId="S::liza.musch@odisee.be::5fedbd66-41c4-4bd3-ab70-1f2a84baf14e" providerId="AD" clId="Web-{3116DD21-79CD-58F9-4804-A608332BE8FF}" dt="2026-09-10T07:22:34.970" v="137"/>
          <ac:spMkLst>
            <pc:docMk/>
            <pc:sldMk cId="2784661324" sldId="369"/>
            <ac:spMk id="8" creationId="{1B15ED52-F352-441B-82BF-E0EA34836D08}"/>
          </ac:spMkLst>
        </pc:spChg>
        <pc:spChg chg="add del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10" creationId="{3B2E3793-BFE6-45A2-9B7B-E18844431C99}"/>
          </ac:spMkLst>
        </pc:spChg>
        <pc:spChg chg="add del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12" creationId="{BC4C4868-CB8F-4AF9-9CDB-8108F2C19B67}"/>
          </ac:spMkLst>
        </pc:spChg>
        <pc:spChg chg="add del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14" creationId="{375E0459-6403-40CD-989D-56A4407CA12E}"/>
          </ac:spMkLst>
        </pc:spChg>
        <pc:spChg chg="add del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16" creationId="{53E5B1A8-3AC9-4BD1-9BBC-78CA94F2D1BA}"/>
          </ac:spMkLst>
        </pc:spChg>
        <pc:spChg chg="add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21" creationId="{09588DA8-065E-4F6F-8EFD-43104AB2E0CF}"/>
          </ac:spMkLst>
        </pc:spChg>
        <pc:spChg chg="add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23" creationId="{C4285719-470E-454C-AF62-8323075F1F5B}"/>
          </ac:spMkLst>
        </pc:spChg>
        <pc:spChg chg="add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25" creationId="{CD9FE4EF-C4D8-49A0-B2FF-81D8DB7D8A24}"/>
          </ac:spMkLst>
        </pc:spChg>
        <pc:spChg chg="add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29" creationId="{D2B78728-A580-49A7-84F9-6EF6F583ADE0}"/>
          </ac:spMkLst>
        </pc:spChg>
        <pc:spChg chg="add">
          <ac:chgData name="Liza Musch" userId="S::liza.musch@odisee.be::5fedbd66-41c4-4bd3-ab70-1f2a84baf14e" providerId="AD" clId="Web-{3116DD21-79CD-58F9-4804-A608332BE8FF}" dt="2026-09-10T07:26:08.071" v="165"/>
          <ac:spMkLst>
            <pc:docMk/>
            <pc:sldMk cId="2784661324" sldId="369"/>
            <ac:spMk id="31" creationId="{38FAA1A1-D861-433F-88FA-1E9D6FD31D11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31:59.646" v="220" actId="20577"/>
        <pc:sldMkLst>
          <pc:docMk/>
          <pc:sldMk cId="897045505" sldId="370"/>
        </pc:sldMkLst>
        <pc:spChg chg="mod">
          <ac:chgData name="Liza Musch" userId="S::liza.musch@odisee.be::5fedbd66-41c4-4bd3-ab70-1f2a84baf14e" providerId="AD" clId="Web-{3116DD21-79CD-58F9-4804-A608332BE8FF}" dt="2026-09-10T07:31:02.894" v="211" actId="20577"/>
          <ac:spMkLst>
            <pc:docMk/>
            <pc:sldMk cId="897045505" sldId="370"/>
            <ac:spMk id="2" creationId="{FDB09296-90AE-A3C1-DF29-F120D49906E7}"/>
          </ac:spMkLst>
        </pc:spChg>
        <pc:spChg chg="mod">
          <ac:chgData name="Liza Musch" userId="S::liza.musch@odisee.be::5fedbd66-41c4-4bd3-ab70-1f2a84baf14e" providerId="AD" clId="Web-{3116DD21-79CD-58F9-4804-A608332BE8FF}" dt="2026-09-10T07:31:59.646" v="220" actId="20577"/>
          <ac:spMkLst>
            <pc:docMk/>
            <pc:sldMk cId="897045505" sldId="370"/>
            <ac:spMk id="7" creationId="{2DC9021D-8E1B-B762-61F1-1DD2C0C12E57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40:37.711" v="291"/>
        <pc:sldMkLst>
          <pc:docMk/>
          <pc:sldMk cId="2792219666" sldId="372"/>
        </pc:sldMkLst>
        <pc:spChg chg="mod">
          <ac:chgData name="Liza Musch" userId="S::liza.musch@odisee.be::5fedbd66-41c4-4bd3-ab70-1f2a84baf14e" providerId="AD" clId="Web-{3116DD21-79CD-58F9-4804-A608332BE8FF}" dt="2026-09-10T07:40:00.647" v="286" actId="20577"/>
          <ac:spMkLst>
            <pc:docMk/>
            <pc:sldMk cId="2792219666" sldId="372"/>
            <ac:spMk id="2" creationId="{DDC2EDE2-6443-15C7-8643-59DF5704091C}"/>
          </ac:spMkLst>
        </pc:spChg>
        <pc:spChg chg="mod">
          <ac:chgData name="Liza Musch" userId="S::liza.musch@odisee.be::5fedbd66-41c4-4bd3-ab70-1f2a84baf14e" providerId="AD" clId="Web-{3116DD21-79CD-58F9-4804-A608332BE8FF}" dt="2026-09-10T07:40:37.711" v="291"/>
          <ac:spMkLst>
            <pc:docMk/>
            <pc:sldMk cId="2792219666" sldId="372"/>
            <ac:spMk id="3" creationId="{0E9C89A0-E119-7E05-1B2D-844CD67058FD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38:01.596" v="268" actId="20577"/>
        <pc:sldMkLst>
          <pc:docMk/>
          <pc:sldMk cId="1609410264" sldId="373"/>
        </pc:sldMkLst>
        <pc:spChg chg="mod">
          <ac:chgData name="Liza Musch" userId="S::liza.musch@odisee.be::5fedbd66-41c4-4bd3-ab70-1f2a84baf14e" providerId="AD" clId="Web-{3116DD21-79CD-58F9-4804-A608332BE8FF}" dt="2026-09-10T07:13:20.685" v="77" actId="20577"/>
          <ac:spMkLst>
            <pc:docMk/>
            <pc:sldMk cId="1609410264" sldId="373"/>
            <ac:spMk id="2" creationId="{B5DE872A-817E-75A4-F280-776F7333EB60}"/>
          </ac:spMkLst>
        </pc:spChg>
        <pc:spChg chg="mod">
          <ac:chgData name="Liza Musch" userId="S::liza.musch@odisee.be::5fedbd66-41c4-4bd3-ab70-1f2a84baf14e" providerId="AD" clId="Web-{3116DD21-79CD-58F9-4804-A608332BE8FF}" dt="2026-09-10T07:38:01.596" v="268" actId="20577"/>
          <ac:spMkLst>
            <pc:docMk/>
            <pc:sldMk cId="1609410264" sldId="373"/>
            <ac:spMk id="3" creationId="{54441114-0153-D10B-C36B-51B1B3772D38}"/>
          </ac:spMkLst>
        </pc:spChg>
      </pc:sldChg>
      <pc:sldChg chg="modSp">
        <pc:chgData name="Liza Musch" userId="S::liza.musch@odisee.be::5fedbd66-41c4-4bd3-ab70-1f2a84baf14e" providerId="AD" clId="Web-{3116DD21-79CD-58F9-4804-A608332BE8FF}" dt="2026-09-10T07:29:54.251" v="201" actId="20577"/>
        <pc:sldMkLst>
          <pc:docMk/>
          <pc:sldMk cId="4022871827" sldId="374"/>
        </pc:sldMkLst>
        <pc:spChg chg="mod">
          <ac:chgData name="Liza Musch" userId="S::liza.musch@odisee.be::5fedbd66-41c4-4bd3-ab70-1f2a84baf14e" providerId="AD" clId="Web-{3116DD21-79CD-58F9-4804-A608332BE8FF}" dt="2026-09-10T07:28:53.233" v="184" actId="14100"/>
          <ac:spMkLst>
            <pc:docMk/>
            <pc:sldMk cId="4022871827" sldId="374"/>
            <ac:spMk id="2" creationId="{0BDB2037-10AA-94CE-C7BD-A7CE6B2E76E6}"/>
          </ac:spMkLst>
        </pc:spChg>
        <pc:spChg chg="mod">
          <ac:chgData name="Liza Musch" userId="S::liza.musch@odisee.be::5fedbd66-41c4-4bd3-ab70-1f2a84baf14e" providerId="AD" clId="Web-{3116DD21-79CD-58F9-4804-A608332BE8FF}" dt="2026-09-10T07:29:54.251" v="201" actId="20577"/>
          <ac:spMkLst>
            <pc:docMk/>
            <pc:sldMk cId="4022871827" sldId="374"/>
            <ac:spMk id="3" creationId="{7F8506AB-41C9-6B6A-3F08-D3E43AD817D5}"/>
          </ac:spMkLst>
        </pc:spChg>
      </pc:sldChg>
      <pc:sldChg chg="modSp new del ord">
        <pc:chgData name="Liza Musch" userId="S::liza.musch@odisee.be::5fedbd66-41c4-4bd3-ab70-1f2a84baf14e" providerId="AD" clId="Web-{3116DD21-79CD-58F9-4804-A608332BE8FF}" dt="2026-09-10T07:06:42.545" v="43"/>
        <pc:sldMkLst>
          <pc:docMk/>
          <pc:sldMk cId="2331000711" sldId="375"/>
        </pc:sldMkLst>
        <pc:spChg chg="mod">
          <ac:chgData name="Liza Musch" userId="S::liza.musch@odisee.be::5fedbd66-41c4-4bd3-ab70-1f2a84baf14e" providerId="AD" clId="Web-{3116DD21-79CD-58F9-4804-A608332BE8FF}" dt="2026-09-10T07:04:49.854" v="12" actId="20577"/>
          <ac:spMkLst>
            <pc:docMk/>
            <pc:sldMk cId="2331000711" sldId="375"/>
            <ac:spMk id="2" creationId="{08F01E54-A930-315D-BA08-550118FB190D}"/>
          </ac:spMkLst>
        </pc:spChg>
        <pc:spChg chg="mod">
          <ac:chgData name="Liza Musch" userId="S::liza.musch@odisee.be::5fedbd66-41c4-4bd3-ab70-1f2a84baf14e" providerId="AD" clId="Web-{3116DD21-79CD-58F9-4804-A608332BE8FF}" dt="2026-09-10T07:06:31.311" v="35" actId="20577"/>
          <ac:spMkLst>
            <pc:docMk/>
            <pc:sldMk cId="2331000711" sldId="375"/>
            <ac:spMk id="3" creationId="{3D270AE4-D5DE-8CDB-7CFA-2ABAD08C8865}"/>
          </ac:spMkLst>
        </pc:spChg>
      </pc:sldChg>
    </pc:docChg>
  </pc:docChgLst>
</pc:chgInfo>
</file>

<file path=ppt/comments/modernComment_145_D2A4BFF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DBCC8F-B5A5-41C9-AB53-0CCE686005C3}" authorId="{C4C0BA3B-2E7B-F24A-B40D-8C19C73CE860}" created="2026-09-09T15:42:04.485">
    <pc:sldMkLst xmlns:pc="http://schemas.microsoft.com/office/powerpoint/2013/main/command">
      <pc:docMk/>
      <pc:sldMk cId="3534012400" sldId="325"/>
    </pc:sldMkLst>
    <p188:txBody>
      <a:bodyPr/>
      <a:lstStyle/>
      <a:p>
        <a:r>
          <a:rPr lang="en-US"/>
          <a:t>Deze slide onder doelen zetten? </a:t>
        </a:r>
      </a:p>
    </p188:txBody>
  </p188:cm>
  <p188:cm id="{C0B96C34-3043-4811-AA39-2C3EBA604EDE}" authorId="{C4C0BA3B-2E7B-F24A-B40D-8C19C73CE860}" created="2026-09-09T15:43:30.36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534012400" sldId="325"/>
      <ac:spMk id="3" creationId="{7A397C6F-FCC7-F041-4948-CFB62B1AE1D3}"/>
      <ac:txMk cp="19" len="14">
        <ac:context len="216" hash="3098116326"/>
      </ac:txMk>
    </ac:txMkLst>
    <p188:pos x="4708071" y="326571"/>
    <p188:txBody>
      <a:bodyPr/>
      <a:lstStyle/>
      <a:p>
        <a:r>
          <a:rPr lang="en-US"/>
          <a:t>formele zorgverleners in de (semi)residentiële sector en thuiszorg</a:t>
        </a:r>
      </a:p>
    </p188:txBody>
  </p188:cm>
  <p188:cm id="{B881E88A-D2A5-4D35-A336-E1478D41FBAF}" authorId="{C4C0BA3B-2E7B-F24A-B40D-8C19C73CE860}" created="2026-09-09T15:45:45.72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534012400" sldId="325"/>
      <ac:spMk id="2" creationId="{9960A5F8-7D38-B5BD-CF78-5EC7E38636BE}"/>
      <ac:txMk cp="0" len="16">
        <ac:context len="17" hash="770353844"/>
      </ac:txMk>
    </ac:txMkLst>
    <p188:pos x="4327071" y="857250"/>
    <p188:txBody>
      <a:bodyPr/>
      <a:lstStyle/>
      <a:p>
        <a:r>
          <a:rPr lang="en-US"/>
          <a:t>Deze vragen mis ik nog (gaat over wat thuisfront verwacht en buurtanalyse): 
- Wat zijn de verwachtingen van de actoren in de thuissituatie inzake ondersteuning/support?
- Wat is/zijn het aanbod/initiatieven in de buurt om angst, stress en slaapproblemen bij
personen met jongdementie te reduceren?
- Wat zijn de noden van de buurt(actoren) om in te zetten op deze thematiek?
- Welke ‘formats’ (vormen) in zorgverlening kunnen verbindend werken in de aanpak van angst,
stress en slaapproblemen bij personen met jongdementie?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850ACB-393D-4A41-9DC2-AE0FA2FD02F4}" type="doc">
      <dgm:prSet loTypeId="urn:microsoft.com/office/officeart/2018/2/layout/IconLabelDescriptionList" loCatId="icon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B89BCC12-C75C-4E75-9532-FF1D560041E4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 sz="2000" b="1" kern="1200" dirty="0">
              <a:solidFill>
                <a:schemeClr val="accent1">
                  <a:lumMod val="50000"/>
                </a:schemeClr>
              </a:solidFill>
            </a:rPr>
            <a:t>Kwalitatieve data</a:t>
          </a:r>
          <a:endParaRPr lang="nl-BE" sz="2000" b="1" kern="1200" dirty="0">
            <a:solidFill>
              <a:schemeClr val="accent1"/>
            </a:solidFill>
          </a:endParaRPr>
        </a:p>
        <a:p>
          <a:pPr>
            <a:lnSpc>
              <a:spcPct val="100000"/>
            </a:lnSpc>
            <a:defRPr b="1"/>
          </a:pPr>
          <a:r>
            <a:rPr lang="nl-BE" sz="2000" b="1" kern="1200" dirty="0">
              <a:solidFill>
                <a:srgbClr val="156082">
                  <a:lumMod val="50000"/>
                </a:srgbClr>
              </a:solidFill>
              <a:latin typeface="Aptos" panose="02110004020202020204"/>
              <a:ea typeface="+mn-ea"/>
              <a:cs typeface="+mn-cs"/>
            </a:rPr>
            <a:t>Omgevingsanalyse</a:t>
          </a:r>
          <a:br>
            <a:rPr lang="nl-BE" sz="2000" b="1" kern="1200" dirty="0"/>
          </a:br>
          <a:endParaRPr lang="nl-BE" sz="2000" b="1" kern="1200" dirty="0"/>
        </a:p>
        <a:p>
          <a:pPr>
            <a:lnSpc>
              <a:spcPct val="100000"/>
            </a:lnSpc>
            <a:defRPr b="1"/>
          </a:pPr>
          <a:r>
            <a:rPr lang="nl-BE" sz="2000" b="0" kern="1200" dirty="0"/>
            <a:t>Focusgroepen &amp; interviews </a:t>
          </a:r>
        </a:p>
        <a:p>
          <a:pPr>
            <a:lnSpc>
              <a:spcPct val="100000"/>
            </a:lnSpc>
            <a:defRPr b="1"/>
          </a:pPr>
          <a:r>
            <a:rPr lang="en-US" sz="2000" b="0" kern="1200" dirty="0"/>
            <a:t>Survey</a:t>
          </a:r>
        </a:p>
      </dgm:t>
    </dgm:pt>
    <dgm:pt modelId="{D0B03298-1201-4E0B-925D-72AE48B89E7A}" type="parTrans" cxnId="{E6FFB5F8-9B77-4EC5-9CCA-0A2F6C266C3D}">
      <dgm:prSet/>
      <dgm:spPr/>
      <dgm:t>
        <a:bodyPr/>
        <a:lstStyle/>
        <a:p>
          <a:endParaRPr lang="en-US" sz="2800"/>
        </a:p>
      </dgm:t>
    </dgm:pt>
    <dgm:pt modelId="{CF595328-C7E8-43CC-92E3-C0BDB054653A}" type="sibTrans" cxnId="{E6FFB5F8-9B77-4EC5-9CCA-0A2F6C266C3D}">
      <dgm:prSet/>
      <dgm:spPr/>
      <dgm:t>
        <a:bodyPr/>
        <a:lstStyle/>
        <a:p>
          <a:endParaRPr lang="en-US" sz="2800"/>
        </a:p>
      </dgm:t>
    </dgm:pt>
    <dgm:pt modelId="{F8DDE209-DB45-42AF-BD6C-B2F462264F37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 sz="2000" dirty="0">
              <a:solidFill>
                <a:schemeClr val="accent1">
                  <a:lumMod val="50000"/>
                </a:schemeClr>
              </a:solidFill>
            </a:rPr>
            <a:t>Rekrutering </a:t>
          </a:r>
          <a:br>
            <a:rPr lang="nl-BE" sz="2000" dirty="0"/>
          </a:br>
          <a:endParaRPr lang="nl-BE" sz="2000" dirty="0"/>
        </a:p>
        <a:p>
          <a:pPr>
            <a:lnSpc>
              <a:spcPct val="100000"/>
            </a:lnSpc>
            <a:defRPr b="1"/>
          </a:pPr>
          <a:r>
            <a:rPr lang="nl-BE" sz="2000" b="0" dirty="0"/>
            <a:t>Purposive sampling </a:t>
          </a:r>
          <a:endParaRPr lang="en-US" sz="2000" b="0" dirty="0"/>
        </a:p>
      </dgm:t>
    </dgm:pt>
    <dgm:pt modelId="{12FEE528-A782-4B06-8180-527059231D3C}" type="parTrans" cxnId="{DF3347FE-FC97-4A12-A189-4336775086CD}">
      <dgm:prSet/>
      <dgm:spPr/>
      <dgm:t>
        <a:bodyPr/>
        <a:lstStyle/>
        <a:p>
          <a:endParaRPr lang="en-US" sz="2800"/>
        </a:p>
      </dgm:t>
    </dgm:pt>
    <dgm:pt modelId="{45B40773-A0F6-42DB-8DE5-40B33741F6A1}" type="sibTrans" cxnId="{DF3347FE-FC97-4A12-A189-4336775086CD}">
      <dgm:prSet/>
      <dgm:spPr/>
      <dgm:t>
        <a:bodyPr/>
        <a:lstStyle/>
        <a:p>
          <a:endParaRPr lang="en-US" sz="2800"/>
        </a:p>
      </dgm:t>
    </dgm:pt>
    <dgm:pt modelId="{921BCC95-C703-4C44-898C-039BDA17F5A7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 sz="2000" b="1" dirty="0">
              <a:solidFill>
                <a:schemeClr val="accent1">
                  <a:lumMod val="50000"/>
                </a:schemeClr>
              </a:solidFill>
            </a:rPr>
            <a:t>Bij interesse</a:t>
          </a:r>
          <a:r>
            <a:rPr lang="nl-BE" sz="2000" b="0" dirty="0">
              <a:solidFill>
                <a:schemeClr val="accent1">
                  <a:lumMod val="50000"/>
                </a:schemeClr>
              </a:solidFill>
            </a:rPr>
            <a:t> </a:t>
          </a:r>
        </a:p>
        <a:p>
          <a:pPr>
            <a:lnSpc>
              <a:spcPct val="100000"/>
            </a:lnSpc>
            <a:defRPr b="1"/>
          </a:pPr>
          <a:endParaRPr lang="nl-BE" sz="2000" b="0" dirty="0"/>
        </a:p>
        <a:p>
          <a:pPr>
            <a:lnSpc>
              <a:spcPct val="100000"/>
            </a:lnSpc>
            <a:defRPr b="1"/>
          </a:pPr>
          <a:r>
            <a:rPr lang="nl-BE" sz="2000" b="0" dirty="0"/>
            <a:t>Persoonlijk infomoment</a:t>
          </a:r>
          <a:endParaRPr lang="en-US" sz="2000" b="0" dirty="0"/>
        </a:p>
      </dgm:t>
    </dgm:pt>
    <dgm:pt modelId="{FB40D228-EA46-4BE1-BCC2-01F618A1E7EC}" type="parTrans" cxnId="{B4FDE4E8-D58B-4A29-BD2E-E5354CE83F52}">
      <dgm:prSet/>
      <dgm:spPr/>
      <dgm:t>
        <a:bodyPr/>
        <a:lstStyle/>
        <a:p>
          <a:endParaRPr lang="en-US" sz="2800"/>
        </a:p>
      </dgm:t>
    </dgm:pt>
    <dgm:pt modelId="{6D1E31EF-3EC9-41A3-AEE8-64B7E8EFE630}" type="sibTrans" cxnId="{B4FDE4E8-D58B-4A29-BD2E-E5354CE83F52}">
      <dgm:prSet/>
      <dgm:spPr/>
      <dgm:t>
        <a:bodyPr/>
        <a:lstStyle/>
        <a:p>
          <a:endParaRPr lang="en-US" sz="2800"/>
        </a:p>
      </dgm:t>
    </dgm:pt>
    <dgm:pt modelId="{9ED56951-B30C-42A7-87EA-E5DA44F1BDE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 sz="2000" b="1" dirty="0">
              <a:solidFill>
                <a:schemeClr val="accent1">
                  <a:lumMod val="50000"/>
                </a:schemeClr>
              </a:solidFill>
            </a:rPr>
            <a:t>F</a:t>
          </a:r>
          <a:r>
            <a:rPr lang="nl-BE" sz="2000" dirty="0">
              <a:solidFill>
                <a:schemeClr val="accent1">
                  <a:lumMod val="50000"/>
                </a:schemeClr>
              </a:solidFill>
            </a:rPr>
            <a:t>ocusgroepen</a:t>
          </a:r>
          <a:br>
            <a:rPr lang="nl-BE" sz="2000" dirty="0"/>
          </a:br>
          <a:endParaRPr lang="nl-BE" sz="2000" dirty="0"/>
        </a:p>
        <a:p>
          <a:pPr>
            <a:lnSpc>
              <a:spcPct val="100000"/>
            </a:lnSpc>
            <a:defRPr b="1"/>
          </a:pPr>
          <a:r>
            <a:rPr lang="nl-BE" sz="2000" b="0" dirty="0"/>
            <a:t>(Semi-) Residentiële </a:t>
          </a:r>
          <a:r>
            <a:rPr lang="nl-BE" sz="2000" b="0" dirty="0">
              <a:latin typeface="Aptos Display" panose="02110004020202020204"/>
            </a:rPr>
            <a:t>setting, formele thuiszorg</a:t>
          </a:r>
          <a:r>
            <a:rPr lang="nl-BE" sz="2000" b="0" dirty="0">
              <a:latin typeface="Aptos Display"/>
              <a:ea typeface="Calibri"/>
              <a:cs typeface="Calibri"/>
            </a:rPr>
            <a:t> &amp; mantelzorgers</a:t>
          </a:r>
        </a:p>
      </dgm:t>
    </dgm:pt>
    <dgm:pt modelId="{0AB5B0C6-A728-4694-B845-BF28C4B7ECEA}" type="parTrans" cxnId="{7BD53D27-A8A1-4615-8FFA-7DBC799C26B7}">
      <dgm:prSet/>
      <dgm:spPr/>
      <dgm:t>
        <a:bodyPr/>
        <a:lstStyle/>
        <a:p>
          <a:endParaRPr lang="en-US" sz="2800"/>
        </a:p>
      </dgm:t>
    </dgm:pt>
    <dgm:pt modelId="{4E1CFA21-E481-4C20-9DBD-15E098B20E34}" type="sibTrans" cxnId="{7BD53D27-A8A1-4615-8FFA-7DBC799C26B7}">
      <dgm:prSet/>
      <dgm:spPr/>
      <dgm:t>
        <a:bodyPr/>
        <a:lstStyle/>
        <a:p>
          <a:endParaRPr lang="en-US" sz="2800"/>
        </a:p>
      </dgm:t>
    </dgm:pt>
    <dgm:pt modelId="{A3ADA297-0559-49B8-9AA4-1721912CDE0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BE" sz="2000" dirty="0">
              <a:solidFill>
                <a:schemeClr val="accent1">
                  <a:lumMod val="50000"/>
                </a:schemeClr>
              </a:solidFill>
            </a:rPr>
            <a:t>Interviews</a:t>
          </a:r>
          <a:br>
            <a:rPr lang="nl-BE" sz="2000" dirty="0"/>
          </a:br>
          <a:endParaRPr lang="nl-BE" sz="2000" dirty="0"/>
        </a:p>
        <a:p>
          <a:pPr>
            <a:lnSpc>
              <a:spcPct val="100000"/>
            </a:lnSpc>
            <a:defRPr b="1"/>
          </a:pPr>
          <a:r>
            <a:rPr lang="nl-BE" sz="2000" b="0" dirty="0"/>
            <a:t>Personen met jongdementie </a:t>
          </a:r>
          <a:endParaRPr lang="en-US" sz="2000" b="0" dirty="0"/>
        </a:p>
      </dgm:t>
    </dgm:pt>
    <dgm:pt modelId="{A286DAA3-6584-450D-B851-2DBF1A41B5D3}" type="parTrans" cxnId="{5C58A8AA-FBB9-4459-B9A2-9172704F514A}">
      <dgm:prSet/>
      <dgm:spPr/>
      <dgm:t>
        <a:bodyPr/>
        <a:lstStyle/>
        <a:p>
          <a:endParaRPr lang="en-US" sz="2800"/>
        </a:p>
      </dgm:t>
    </dgm:pt>
    <dgm:pt modelId="{A652475C-B8AF-4722-8FEE-64EE171A1D5C}" type="sibTrans" cxnId="{5C58A8AA-FBB9-4459-B9A2-9172704F514A}">
      <dgm:prSet/>
      <dgm:spPr/>
      <dgm:t>
        <a:bodyPr/>
        <a:lstStyle/>
        <a:p>
          <a:endParaRPr lang="en-US" sz="2800"/>
        </a:p>
      </dgm:t>
    </dgm:pt>
    <dgm:pt modelId="{0B73AF44-519A-4F41-83E1-8A79C524A51B}" type="pres">
      <dgm:prSet presAssocID="{25850ACB-393D-4A41-9DC2-AE0FA2FD02F4}" presName="root" presStyleCnt="0">
        <dgm:presLayoutVars>
          <dgm:dir/>
          <dgm:resizeHandles val="exact"/>
        </dgm:presLayoutVars>
      </dgm:prSet>
      <dgm:spPr/>
    </dgm:pt>
    <dgm:pt modelId="{5C4BB061-A667-4C2A-B2C2-8C51534F9988}" type="pres">
      <dgm:prSet presAssocID="{B89BCC12-C75C-4E75-9532-FF1D560041E4}" presName="compNode" presStyleCnt="0"/>
      <dgm:spPr/>
    </dgm:pt>
    <dgm:pt modelId="{4D99AB73-F051-461E-9228-E64418233C61}" type="pres">
      <dgm:prSet presAssocID="{B89BCC12-C75C-4E75-9532-FF1D560041E4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ten"/>
        </a:ext>
      </dgm:extLst>
    </dgm:pt>
    <dgm:pt modelId="{0A30C490-BBAC-44CB-AD7E-1F8AC69A50C6}" type="pres">
      <dgm:prSet presAssocID="{B89BCC12-C75C-4E75-9532-FF1D560041E4}" presName="iconSpace" presStyleCnt="0"/>
      <dgm:spPr/>
    </dgm:pt>
    <dgm:pt modelId="{AB39CBA8-9D82-45D6-B49D-1BBCFFAB76A1}" type="pres">
      <dgm:prSet presAssocID="{B89BCC12-C75C-4E75-9532-FF1D560041E4}" presName="parTx" presStyleLbl="revTx" presStyleIdx="0" presStyleCnt="10" custScaleX="124802">
        <dgm:presLayoutVars>
          <dgm:chMax val="0"/>
          <dgm:chPref val="0"/>
        </dgm:presLayoutVars>
      </dgm:prSet>
      <dgm:spPr/>
    </dgm:pt>
    <dgm:pt modelId="{43D6A0A7-F994-473D-9D8A-843600ED34BA}" type="pres">
      <dgm:prSet presAssocID="{B89BCC12-C75C-4E75-9532-FF1D560041E4}" presName="txSpace" presStyleCnt="0"/>
      <dgm:spPr/>
    </dgm:pt>
    <dgm:pt modelId="{8CA0DA46-2544-46C2-B302-A37C17B467DA}" type="pres">
      <dgm:prSet presAssocID="{B89BCC12-C75C-4E75-9532-FF1D560041E4}" presName="desTx" presStyleLbl="revTx" presStyleIdx="1" presStyleCnt="10">
        <dgm:presLayoutVars/>
      </dgm:prSet>
      <dgm:spPr/>
    </dgm:pt>
    <dgm:pt modelId="{8BAF5BDC-0EFB-4DE3-9CB6-310662F06E46}" type="pres">
      <dgm:prSet presAssocID="{CF595328-C7E8-43CC-92E3-C0BDB054653A}" presName="sibTrans" presStyleCnt="0"/>
      <dgm:spPr/>
    </dgm:pt>
    <dgm:pt modelId="{634B0540-0B74-4CC1-806F-9205668F2F11}" type="pres">
      <dgm:prSet presAssocID="{F8DDE209-DB45-42AF-BD6C-B2F462264F37}" presName="compNode" presStyleCnt="0"/>
      <dgm:spPr/>
    </dgm:pt>
    <dgm:pt modelId="{942C2954-CC41-4FBB-906F-5E4C48FD72F8}" type="pres">
      <dgm:prSet presAssocID="{F8DDE209-DB45-42AF-BD6C-B2F462264F37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ep"/>
        </a:ext>
      </dgm:extLst>
    </dgm:pt>
    <dgm:pt modelId="{90316E73-68BD-4614-BFCE-BFDDFB3E6837}" type="pres">
      <dgm:prSet presAssocID="{F8DDE209-DB45-42AF-BD6C-B2F462264F37}" presName="iconSpace" presStyleCnt="0"/>
      <dgm:spPr/>
    </dgm:pt>
    <dgm:pt modelId="{28AFE010-5FD6-4CF7-AFDF-59F33109EDEF}" type="pres">
      <dgm:prSet presAssocID="{F8DDE209-DB45-42AF-BD6C-B2F462264F37}" presName="parTx" presStyleLbl="revTx" presStyleIdx="2" presStyleCnt="10">
        <dgm:presLayoutVars>
          <dgm:chMax val="0"/>
          <dgm:chPref val="0"/>
        </dgm:presLayoutVars>
      </dgm:prSet>
      <dgm:spPr/>
    </dgm:pt>
    <dgm:pt modelId="{709EBBD3-1849-4D00-9E4B-1975DE2EC92A}" type="pres">
      <dgm:prSet presAssocID="{F8DDE209-DB45-42AF-BD6C-B2F462264F37}" presName="txSpace" presStyleCnt="0"/>
      <dgm:spPr/>
    </dgm:pt>
    <dgm:pt modelId="{598DD9B3-B5E7-422A-9A6D-37AC047D624E}" type="pres">
      <dgm:prSet presAssocID="{F8DDE209-DB45-42AF-BD6C-B2F462264F37}" presName="desTx" presStyleLbl="revTx" presStyleIdx="3" presStyleCnt="10">
        <dgm:presLayoutVars/>
      </dgm:prSet>
      <dgm:spPr/>
    </dgm:pt>
    <dgm:pt modelId="{780BA947-0A23-4653-B448-74DD08739A76}" type="pres">
      <dgm:prSet presAssocID="{45B40773-A0F6-42DB-8DE5-40B33741F6A1}" presName="sibTrans" presStyleCnt="0"/>
      <dgm:spPr/>
    </dgm:pt>
    <dgm:pt modelId="{25078840-E55F-4D53-99CA-4FFD9F14131A}" type="pres">
      <dgm:prSet presAssocID="{921BCC95-C703-4C44-898C-039BDA17F5A7}" presName="compNode" presStyleCnt="0"/>
      <dgm:spPr/>
    </dgm:pt>
    <dgm:pt modelId="{6328A1CE-05FD-44D9-B0B2-2E87EDBE1C29}" type="pres">
      <dgm:prSet presAssocID="{921BCC95-C703-4C44-898C-039BDA17F5A7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E7391208-A112-4A8F-A3B5-988CC6137EE5}" type="pres">
      <dgm:prSet presAssocID="{921BCC95-C703-4C44-898C-039BDA17F5A7}" presName="iconSpace" presStyleCnt="0"/>
      <dgm:spPr/>
    </dgm:pt>
    <dgm:pt modelId="{C2692AA0-538D-47D2-8BFD-12BC849CEB2A}" type="pres">
      <dgm:prSet presAssocID="{921BCC95-C703-4C44-898C-039BDA17F5A7}" presName="parTx" presStyleLbl="revTx" presStyleIdx="4" presStyleCnt="10" custScaleX="100043">
        <dgm:presLayoutVars>
          <dgm:chMax val="0"/>
          <dgm:chPref val="0"/>
        </dgm:presLayoutVars>
      </dgm:prSet>
      <dgm:spPr/>
    </dgm:pt>
    <dgm:pt modelId="{C5ADB32E-616A-42BF-933C-9BE9ABF5D513}" type="pres">
      <dgm:prSet presAssocID="{921BCC95-C703-4C44-898C-039BDA17F5A7}" presName="txSpace" presStyleCnt="0"/>
      <dgm:spPr/>
    </dgm:pt>
    <dgm:pt modelId="{D769F332-B721-410B-BEF1-2303E6EB609B}" type="pres">
      <dgm:prSet presAssocID="{921BCC95-C703-4C44-898C-039BDA17F5A7}" presName="desTx" presStyleLbl="revTx" presStyleIdx="5" presStyleCnt="10">
        <dgm:presLayoutVars/>
      </dgm:prSet>
      <dgm:spPr/>
    </dgm:pt>
    <dgm:pt modelId="{FDFF426C-E3C4-4240-801A-9BC691CCEBE1}" type="pres">
      <dgm:prSet presAssocID="{6D1E31EF-3EC9-41A3-AEE8-64B7E8EFE630}" presName="sibTrans" presStyleCnt="0"/>
      <dgm:spPr/>
    </dgm:pt>
    <dgm:pt modelId="{EFF52AE0-23F9-4992-98C9-E775A2A362D0}" type="pres">
      <dgm:prSet presAssocID="{9ED56951-B30C-42A7-87EA-E5DA44F1BDED}" presName="compNode" presStyleCnt="0"/>
      <dgm:spPr/>
    </dgm:pt>
    <dgm:pt modelId="{4EC2518E-DC9E-42C7-B191-D9AD0EB8CA72}" type="pres">
      <dgm:prSet presAssocID="{9ED56951-B30C-42A7-87EA-E5DA44F1BDED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nkje"/>
        </a:ext>
      </dgm:extLst>
    </dgm:pt>
    <dgm:pt modelId="{7D980A89-AEBB-4DD2-B105-B9957601A51F}" type="pres">
      <dgm:prSet presAssocID="{9ED56951-B30C-42A7-87EA-E5DA44F1BDED}" presName="iconSpace" presStyleCnt="0"/>
      <dgm:spPr/>
    </dgm:pt>
    <dgm:pt modelId="{FD214D9D-4260-48D5-8D9B-6355B7CA060D}" type="pres">
      <dgm:prSet presAssocID="{9ED56951-B30C-42A7-87EA-E5DA44F1BDED}" presName="parTx" presStyleLbl="revTx" presStyleIdx="6" presStyleCnt="10" custScaleX="123731">
        <dgm:presLayoutVars>
          <dgm:chMax val="0"/>
          <dgm:chPref val="0"/>
        </dgm:presLayoutVars>
      </dgm:prSet>
      <dgm:spPr/>
    </dgm:pt>
    <dgm:pt modelId="{99B38E06-44BF-4CD7-8D3B-A2C0F1585647}" type="pres">
      <dgm:prSet presAssocID="{9ED56951-B30C-42A7-87EA-E5DA44F1BDED}" presName="txSpace" presStyleCnt="0"/>
      <dgm:spPr/>
    </dgm:pt>
    <dgm:pt modelId="{5DC42BEF-9B0C-49A4-BC65-540690B7B084}" type="pres">
      <dgm:prSet presAssocID="{9ED56951-B30C-42A7-87EA-E5DA44F1BDED}" presName="desTx" presStyleLbl="revTx" presStyleIdx="7" presStyleCnt="10">
        <dgm:presLayoutVars/>
      </dgm:prSet>
      <dgm:spPr/>
    </dgm:pt>
    <dgm:pt modelId="{3132043D-7DEF-4309-BFF8-EFD9FE95D5E9}" type="pres">
      <dgm:prSet presAssocID="{4E1CFA21-E481-4C20-9DBD-15E098B20E34}" presName="sibTrans" presStyleCnt="0"/>
      <dgm:spPr/>
    </dgm:pt>
    <dgm:pt modelId="{5CE01BF9-67DF-4A64-B44D-5988C87137CC}" type="pres">
      <dgm:prSet presAssocID="{A3ADA297-0559-49B8-9AA4-1721912CDE02}" presName="compNode" presStyleCnt="0"/>
      <dgm:spPr/>
    </dgm:pt>
    <dgm:pt modelId="{591E2292-2AAA-4A87-BEAF-48381AD9D40B}" type="pres">
      <dgm:prSet presAssocID="{A3ADA297-0559-49B8-9AA4-1721912CDE02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bruikers"/>
        </a:ext>
      </dgm:extLst>
    </dgm:pt>
    <dgm:pt modelId="{53818BC1-D069-4029-A467-6A85182E576A}" type="pres">
      <dgm:prSet presAssocID="{A3ADA297-0559-49B8-9AA4-1721912CDE02}" presName="iconSpace" presStyleCnt="0"/>
      <dgm:spPr/>
    </dgm:pt>
    <dgm:pt modelId="{7FAFF50C-F1AE-4E11-9994-FDB31DEA9D9A}" type="pres">
      <dgm:prSet presAssocID="{A3ADA297-0559-49B8-9AA4-1721912CDE02}" presName="parTx" presStyleLbl="revTx" presStyleIdx="8" presStyleCnt="10">
        <dgm:presLayoutVars>
          <dgm:chMax val="0"/>
          <dgm:chPref val="0"/>
        </dgm:presLayoutVars>
      </dgm:prSet>
      <dgm:spPr/>
    </dgm:pt>
    <dgm:pt modelId="{1CA224C9-C591-4471-8244-307E3D412F77}" type="pres">
      <dgm:prSet presAssocID="{A3ADA297-0559-49B8-9AA4-1721912CDE02}" presName="txSpace" presStyleCnt="0"/>
      <dgm:spPr/>
    </dgm:pt>
    <dgm:pt modelId="{B26E47F9-455C-495C-9E1B-2EC91462CDE1}" type="pres">
      <dgm:prSet presAssocID="{A3ADA297-0559-49B8-9AA4-1721912CDE02}" presName="desTx" presStyleLbl="revTx" presStyleIdx="9" presStyleCnt="10">
        <dgm:presLayoutVars/>
      </dgm:prSet>
      <dgm:spPr/>
    </dgm:pt>
  </dgm:ptLst>
  <dgm:cxnLst>
    <dgm:cxn modelId="{D4F90212-CE89-4B63-B17D-FB2CC269BE13}" type="presOf" srcId="{9ED56951-B30C-42A7-87EA-E5DA44F1BDED}" destId="{FD214D9D-4260-48D5-8D9B-6355B7CA060D}" srcOrd="0" destOrd="0" presId="urn:microsoft.com/office/officeart/2018/2/layout/IconLabelDescriptionList"/>
    <dgm:cxn modelId="{D9BF0921-8B15-49DE-A97D-DE0E38A501C2}" type="presOf" srcId="{B89BCC12-C75C-4E75-9532-FF1D560041E4}" destId="{AB39CBA8-9D82-45D6-B49D-1BBCFFAB76A1}" srcOrd="0" destOrd="0" presId="urn:microsoft.com/office/officeart/2018/2/layout/IconLabelDescriptionList"/>
    <dgm:cxn modelId="{7BD53D27-A8A1-4615-8FFA-7DBC799C26B7}" srcId="{25850ACB-393D-4A41-9DC2-AE0FA2FD02F4}" destId="{9ED56951-B30C-42A7-87EA-E5DA44F1BDED}" srcOrd="3" destOrd="0" parTransId="{0AB5B0C6-A728-4694-B845-BF28C4B7ECEA}" sibTransId="{4E1CFA21-E481-4C20-9DBD-15E098B20E34}"/>
    <dgm:cxn modelId="{1B82F639-5B99-42F4-A754-BA1A735FC402}" type="presOf" srcId="{A3ADA297-0559-49B8-9AA4-1721912CDE02}" destId="{7FAFF50C-F1AE-4E11-9994-FDB31DEA9D9A}" srcOrd="0" destOrd="0" presId="urn:microsoft.com/office/officeart/2018/2/layout/IconLabelDescriptionList"/>
    <dgm:cxn modelId="{83F28E93-607C-404E-ABE2-FA960B578058}" type="presOf" srcId="{F8DDE209-DB45-42AF-BD6C-B2F462264F37}" destId="{28AFE010-5FD6-4CF7-AFDF-59F33109EDEF}" srcOrd="0" destOrd="0" presId="urn:microsoft.com/office/officeart/2018/2/layout/IconLabelDescriptionList"/>
    <dgm:cxn modelId="{5C58A8AA-FBB9-4459-B9A2-9172704F514A}" srcId="{25850ACB-393D-4A41-9DC2-AE0FA2FD02F4}" destId="{A3ADA297-0559-49B8-9AA4-1721912CDE02}" srcOrd="4" destOrd="0" parTransId="{A286DAA3-6584-450D-B851-2DBF1A41B5D3}" sibTransId="{A652475C-B8AF-4722-8FEE-64EE171A1D5C}"/>
    <dgm:cxn modelId="{8E5301E8-EEB1-40B3-B428-3D19DEBF9A25}" type="presOf" srcId="{25850ACB-393D-4A41-9DC2-AE0FA2FD02F4}" destId="{0B73AF44-519A-4F41-83E1-8A79C524A51B}" srcOrd="0" destOrd="0" presId="urn:microsoft.com/office/officeart/2018/2/layout/IconLabelDescriptionList"/>
    <dgm:cxn modelId="{B4FDE4E8-D58B-4A29-BD2E-E5354CE83F52}" srcId="{25850ACB-393D-4A41-9DC2-AE0FA2FD02F4}" destId="{921BCC95-C703-4C44-898C-039BDA17F5A7}" srcOrd="2" destOrd="0" parTransId="{FB40D228-EA46-4BE1-BCC2-01F618A1E7EC}" sibTransId="{6D1E31EF-3EC9-41A3-AEE8-64B7E8EFE630}"/>
    <dgm:cxn modelId="{E6FFB5F8-9B77-4EC5-9CCA-0A2F6C266C3D}" srcId="{25850ACB-393D-4A41-9DC2-AE0FA2FD02F4}" destId="{B89BCC12-C75C-4E75-9532-FF1D560041E4}" srcOrd="0" destOrd="0" parTransId="{D0B03298-1201-4E0B-925D-72AE48B89E7A}" sibTransId="{CF595328-C7E8-43CC-92E3-C0BDB054653A}"/>
    <dgm:cxn modelId="{BA2BD3F9-4217-45EA-8F73-42BFCD665985}" type="presOf" srcId="{921BCC95-C703-4C44-898C-039BDA17F5A7}" destId="{C2692AA0-538D-47D2-8BFD-12BC849CEB2A}" srcOrd="0" destOrd="0" presId="urn:microsoft.com/office/officeart/2018/2/layout/IconLabelDescriptionList"/>
    <dgm:cxn modelId="{DF3347FE-FC97-4A12-A189-4336775086CD}" srcId="{25850ACB-393D-4A41-9DC2-AE0FA2FD02F4}" destId="{F8DDE209-DB45-42AF-BD6C-B2F462264F37}" srcOrd="1" destOrd="0" parTransId="{12FEE528-A782-4B06-8180-527059231D3C}" sibTransId="{45B40773-A0F6-42DB-8DE5-40B33741F6A1}"/>
    <dgm:cxn modelId="{367CDAFB-B168-47F5-9E1C-A141054C39B0}" type="presParOf" srcId="{0B73AF44-519A-4F41-83E1-8A79C524A51B}" destId="{5C4BB061-A667-4C2A-B2C2-8C51534F9988}" srcOrd="0" destOrd="0" presId="urn:microsoft.com/office/officeart/2018/2/layout/IconLabelDescriptionList"/>
    <dgm:cxn modelId="{C8256706-3D7C-4B8B-BE98-630F63F5C505}" type="presParOf" srcId="{5C4BB061-A667-4C2A-B2C2-8C51534F9988}" destId="{4D99AB73-F051-461E-9228-E64418233C61}" srcOrd="0" destOrd="0" presId="urn:microsoft.com/office/officeart/2018/2/layout/IconLabelDescriptionList"/>
    <dgm:cxn modelId="{B5F80FB3-5FD3-4921-A14B-C91F67D0FFA1}" type="presParOf" srcId="{5C4BB061-A667-4C2A-B2C2-8C51534F9988}" destId="{0A30C490-BBAC-44CB-AD7E-1F8AC69A50C6}" srcOrd="1" destOrd="0" presId="urn:microsoft.com/office/officeart/2018/2/layout/IconLabelDescriptionList"/>
    <dgm:cxn modelId="{F555A82B-D2AA-449C-AC4E-B47F024ED335}" type="presParOf" srcId="{5C4BB061-A667-4C2A-B2C2-8C51534F9988}" destId="{AB39CBA8-9D82-45D6-B49D-1BBCFFAB76A1}" srcOrd="2" destOrd="0" presId="urn:microsoft.com/office/officeart/2018/2/layout/IconLabelDescriptionList"/>
    <dgm:cxn modelId="{0D12257C-76A6-49FC-BB06-7B3D70BC6E2D}" type="presParOf" srcId="{5C4BB061-A667-4C2A-B2C2-8C51534F9988}" destId="{43D6A0A7-F994-473D-9D8A-843600ED34BA}" srcOrd="3" destOrd="0" presId="urn:microsoft.com/office/officeart/2018/2/layout/IconLabelDescriptionList"/>
    <dgm:cxn modelId="{6258FE5D-59DF-4BDB-B6AD-D5AFC8A90AE3}" type="presParOf" srcId="{5C4BB061-A667-4C2A-B2C2-8C51534F9988}" destId="{8CA0DA46-2544-46C2-B302-A37C17B467DA}" srcOrd="4" destOrd="0" presId="urn:microsoft.com/office/officeart/2018/2/layout/IconLabelDescriptionList"/>
    <dgm:cxn modelId="{3B24A7EF-74D0-40E0-BAEA-47B4842E7BCA}" type="presParOf" srcId="{0B73AF44-519A-4F41-83E1-8A79C524A51B}" destId="{8BAF5BDC-0EFB-4DE3-9CB6-310662F06E46}" srcOrd="1" destOrd="0" presId="urn:microsoft.com/office/officeart/2018/2/layout/IconLabelDescriptionList"/>
    <dgm:cxn modelId="{127E562D-6446-4593-801B-36A893AFBC14}" type="presParOf" srcId="{0B73AF44-519A-4F41-83E1-8A79C524A51B}" destId="{634B0540-0B74-4CC1-806F-9205668F2F11}" srcOrd="2" destOrd="0" presId="urn:microsoft.com/office/officeart/2018/2/layout/IconLabelDescriptionList"/>
    <dgm:cxn modelId="{EDCF3095-9622-4FAB-8FA2-F264FF128307}" type="presParOf" srcId="{634B0540-0B74-4CC1-806F-9205668F2F11}" destId="{942C2954-CC41-4FBB-906F-5E4C48FD72F8}" srcOrd="0" destOrd="0" presId="urn:microsoft.com/office/officeart/2018/2/layout/IconLabelDescriptionList"/>
    <dgm:cxn modelId="{9F71CC78-09E5-407B-A79F-B7E38D6FB811}" type="presParOf" srcId="{634B0540-0B74-4CC1-806F-9205668F2F11}" destId="{90316E73-68BD-4614-BFCE-BFDDFB3E6837}" srcOrd="1" destOrd="0" presId="urn:microsoft.com/office/officeart/2018/2/layout/IconLabelDescriptionList"/>
    <dgm:cxn modelId="{6A7B3A7E-17BB-426E-9159-42015E3951F3}" type="presParOf" srcId="{634B0540-0B74-4CC1-806F-9205668F2F11}" destId="{28AFE010-5FD6-4CF7-AFDF-59F33109EDEF}" srcOrd="2" destOrd="0" presId="urn:microsoft.com/office/officeart/2018/2/layout/IconLabelDescriptionList"/>
    <dgm:cxn modelId="{BBBDAC7F-E2B6-41C9-A8A5-FA7129CC823F}" type="presParOf" srcId="{634B0540-0B74-4CC1-806F-9205668F2F11}" destId="{709EBBD3-1849-4D00-9E4B-1975DE2EC92A}" srcOrd="3" destOrd="0" presId="urn:microsoft.com/office/officeart/2018/2/layout/IconLabelDescriptionList"/>
    <dgm:cxn modelId="{EA931314-8A99-414A-BF88-BC67D1EF77F3}" type="presParOf" srcId="{634B0540-0B74-4CC1-806F-9205668F2F11}" destId="{598DD9B3-B5E7-422A-9A6D-37AC047D624E}" srcOrd="4" destOrd="0" presId="urn:microsoft.com/office/officeart/2018/2/layout/IconLabelDescriptionList"/>
    <dgm:cxn modelId="{242B30CC-A347-40DE-AAA7-8B41792BAE00}" type="presParOf" srcId="{0B73AF44-519A-4F41-83E1-8A79C524A51B}" destId="{780BA947-0A23-4653-B448-74DD08739A76}" srcOrd="3" destOrd="0" presId="urn:microsoft.com/office/officeart/2018/2/layout/IconLabelDescriptionList"/>
    <dgm:cxn modelId="{809DC65A-75BC-49BE-A4E9-D7E6632EA05F}" type="presParOf" srcId="{0B73AF44-519A-4F41-83E1-8A79C524A51B}" destId="{25078840-E55F-4D53-99CA-4FFD9F14131A}" srcOrd="4" destOrd="0" presId="urn:microsoft.com/office/officeart/2018/2/layout/IconLabelDescriptionList"/>
    <dgm:cxn modelId="{1DBF7AEE-2057-4CB5-8B7A-61A1FF42CC80}" type="presParOf" srcId="{25078840-E55F-4D53-99CA-4FFD9F14131A}" destId="{6328A1CE-05FD-44D9-B0B2-2E87EDBE1C29}" srcOrd="0" destOrd="0" presId="urn:microsoft.com/office/officeart/2018/2/layout/IconLabelDescriptionList"/>
    <dgm:cxn modelId="{DB7D247E-0131-4D32-89B9-CB582F88D214}" type="presParOf" srcId="{25078840-E55F-4D53-99CA-4FFD9F14131A}" destId="{E7391208-A112-4A8F-A3B5-988CC6137EE5}" srcOrd="1" destOrd="0" presId="urn:microsoft.com/office/officeart/2018/2/layout/IconLabelDescriptionList"/>
    <dgm:cxn modelId="{430B3EDF-B0D1-44A4-BC94-17659153AB2D}" type="presParOf" srcId="{25078840-E55F-4D53-99CA-4FFD9F14131A}" destId="{C2692AA0-538D-47D2-8BFD-12BC849CEB2A}" srcOrd="2" destOrd="0" presId="urn:microsoft.com/office/officeart/2018/2/layout/IconLabelDescriptionList"/>
    <dgm:cxn modelId="{EE272C66-0A70-467F-84A9-720DAC9320E5}" type="presParOf" srcId="{25078840-E55F-4D53-99CA-4FFD9F14131A}" destId="{C5ADB32E-616A-42BF-933C-9BE9ABF5D513}" srcOrd="3" destOrd="0" presId="urn:microsoft.com/office/officeart/2018/2/layout/IconLabelDescriptionList"/>
    <dgm:cxn modelId="{654E733D-A80A-45E3-8498-70635495DB21}" type="presParOf" srcId="{25078840-E55F-4D53-99CA-4FFD9F14131A}" destId="{D769F332-B721-410B-BEF1-2303E6EB609B}" srcOrd="4" destOrd="0" presId="urn:microsoft.com/office/officeart/2018/2/layout/IconLabelDescriptionList"/>
    <dgm:cxn modelId="{EE1F6B6E-7056-470C-8BA5-60A4D0E9AB97}" type="presParOf" srcId="{0B73AF44-519A-4F41-83E1-8A79C524A51B}" destId="{FDFF426C-E3C4-4240-801A-9BC691CCEBE1}" srcOrd="5" destOrd="0" presId="urn:microsoft.com/office/officeart/2018/2/layout/IconLabelDescriptionList"/>
    <dgm:cxn modelId="{7EA7E012-CD89-4DFC-936C-D112E46D752E}" type="presParOf" srcId="{0B73AF44-519A-4F41-83E1-8A79C524A51B}" destId="{EFF52AE0-23F9-4992-98C9-E775A2A362D0}" srcOrd="6" destOrd="0" presId="urn:microsoft.com/office/officeart/2018/2/layout/IconLabelDescriptionList"/>
    <dgm:cxn modelId="{1D68105A-C92C-4B42-AEC2-EF1F2BD4590C}" type="presParOf" srcId="{EFF52AE0-23F9-4992-98C9-E775A2A362D0}" destId="{4EC2518E-DC9E-42C7-B191-D9AD0EB8CA72}" srcOrd="0" destOrd="0" presId="urn:microsoft.com/office/officeart/2018/2/layout/IconLabelDescriptionList"/>
    <dgm:cxn modelId="{D5D15E08-B637-42EE-A00B-E339F61556BB}" type="presParOf" srcId="{EFF52AE0-23F9-4992-98C9-E775A2A362D0}" destId="{7D980A89-AEBB-4DD2-B105-B9957601A51F}" srcOrd="1" destOrd="0" presId="urn:microsoft.com/office/officeart/2018/2/layout/IconLabelDescriptionList"/>
    <dgm:cxn modelId="{7ABF0829-243C-440D-BA91-3BC44D5ECA56}" type="presParOf" srcId="{EFF52AE0-23F9-4992-98C9-E775A2A362D0}" destId="{FD214D9D-4260-48D5-8D9B-6355B7CA060D}" srcOrd="2" destOrd="0" presId="urn:microsoft.com/office/officeart/2018/2/layout/IconLabelDescriptionList"/>
    <dgm:cxn modelId="{BFF9582A-DCC1-448F-8961-4C63803AEB53}" type="presParOf" srcId="{EFF52AE0-23F9-4992-98C9-E775A2A362D0}" destId="{99B38E06-44BF-4CD7-8D3B-A2C0F1585647}" srcOrd="3" destOrd="0" presId="urn:microsoft.com/office/officeart/2018/2/layout/IconLabelDescriptionList"/>
    <dgm:cxn modelId="{428D172E-10D2-4AB3-9A64-CF8B821C7058}" type="presParOf" srcId="{EFF52AE0-23F9-4992-98C9-E775A2A362D0}" destId="{5DC42BEF-9B0C-49A4-BC65-540690B7B084}" srcOrd="4" destOrd="0" presId="urn:microsoft.com/office/officeart/2018/2/layout/IconLabelDescriptionList"/>
    <dgm:cxn modelId="{AC0FA1D3-A526-4DC5-8375-A4399CDC5A77}" type="presParOf" srcId="{0B73AF44-519A-4F41-83E1-8A79C524A51B}" destId="{3132043D-7DEF-4309-BFF8-EFD9FE95D5E9}" srcOrd="7" destOrd="0" presId="urn:microsoft.com/office/officeart/2018/2/layout/IconLabelDescriptionList"/>
    <dgm:cxn modelId="{85AF3CB7-8745-42FF-860C-570DD1005F81}" type="presParOf" srcId="{0B73AF44-519A-4F41-83E1-8A79C524A51B}" destId="{5CE01BF9-67DF-4A64-B44D-5988C87137CC}" srcOrd="8" destOrd="0" presId="urn:microsoft.com/office/officeart/2018/2/layout/IconLabelDescriptionList"/>
    <dgm:cxn modelId="{924972EE-1F7E-46D2-B100-F65BA0A68C83}" type="presParOf" srcId="{5CE01BF9-67DF-4A64-B44D-5988C87137CC}" destId="{591E2292-2AAA-4A87-BEAF-48381AD9D40B}" srcOrd="0" destOrd="0" presId="urn:microsoft.com/office/officeart/2018/2/layout/IconLabelDescriptionList"/>
    <dgm:cxn modelId="{B4878972-A192-4C99-B19B-5249A39C889E}" type="presParOf" srcId="{5CE01BF9-67DF-4A64-B44D-5988C87137CC}" destId="{53818BC1-D069-4029-A467-6A85182E576A}" srcOrd="1" destOrd="0" presId="urn:microsoft.com/office/officeart/2018/2/layout/IconLabelDescriptionList"/>
    <dgm:cxn modelId="{FBCCA30E-2AE5-4977-988A-5648C66A97BF}" type="presParOf" srcId="{5CE01BF9-67DF-4A64-B44D-5988C87137CC}" destId="{7FAFF50C-F1AE-4E11-9994-FDB31DEA9D9A}" srcOrd="2" destOrd="0" presId="urn:microsoft.com/office/officeart/2018/2/layout/IconLabelDescriptionList"/>
    <dgm:cxn modelId="{FF7F1081-53A0-45EB-9925-81B201F0435E}" type="presParOf" srcId="{5CE01BF9-67DF-4A64-B44D-5988C87137CC}" destId="{1CA224C9-C591-4471-8244-307E3D412F77}" srcOrd="3" destOrd="0" presId="urn:microsoft.com/office/officeart/2018/2/layout/IconLabelDescriptionList"/>
    <dgm:cxn modelId="{F184FA3F-B7EB-4E6B-8BA0-90B1436C4B80}" type="presParOf" srcId="{5CE01BF9-67DF-4A64-B44D-5988C87137CC}" destId="{B26E47F9-455C-495C-9E1B-2EC91462CDE1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9AB73-F051-461E-9228-E64418233C61}">
      <dsp:nvSpPr>
        <dsp:cNvPr id="0" name=""/>
        <dsp:cNvSpPr/>
      </dsp:nvSpPr>
      <dsp:spPr>
        <a:xfrm>
          <a:off x="228116" y="952179"/>
          <a:ext cx="621763" cy="6223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39CBA8-9D82-45D6-B49D-1BBCFFAB76A1}">
      <dsp:nvSpPr>
        <dsp:cNvPr id="0" name=""/>
        <dsp:cNvSpPr/>
      </dsp:nvSpPr>
      <dsp:spPr>
        <a:xfrm>
          <a:off x="7816" y="1704134"/>
          <a:ext cx="2217065" cy="2209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1" kern="1200" dirty="0">
              <a:solidFill>
                <a:schemeClr val="accent1">
                  <a:lumMod val="50000"/>
                </a:schemeClr>
              </a:solidFill>
            </a:rPr>
            <a:t>Kwalitatieve data</a:t>
          </a:r>
          <a:endParaRPr lang="nl-BE" sz="2000" b="1" kern="1200" dirty="0">
            <a:solidFill>
              <a:schemeClr val="accent1"/>
            </a:solidFill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1" kern="1200" dirty="0">
              <a:solidFill>
                <a:srgbClr val="156082">
                  <a:lumMod val="50000"/>
                </a:srgbClr>
              </a:solidFill>
              <a:latin typeface="Aptos" panose="02110004020202020204"/>
              <a:ea typeface="+mn-ea"/>
              <a:cs typeface="+mn-cs"/>
            </a:rPr>
            <a:t>Omgevingsanalyse</a:t>
          </a:r>
          <a:br>
            <a:rPr lang="nl-BE" sz="2000" b="1" kern="1200" dirty="0"/>
          </a:br>
          <a:endParaRPr lang="nl-BE" sz="2000" b="1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0" kern="1200" dirty="0"/>
            <a:t>Focusgroepen &amp; interviews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0" kern="1200" dirty="0"/>
            <a:t>Survey</a:t>
          </a:r>
        </a:p>
      </dsp:txBody>
      <dsp:txXfrm>
        <a:off x="7816" y="1704134"/>
        <a:ext cx="2217065" cy="2209145"/>
      </dsp:txXfrm>
    </dsp:sp>
    <dsp:sp modelId="{8CA0DA46-2544-46C2-B302-A37C17B467DA}">
      <dsp:nvSpPr>
        <dsp:cNvPr id="0" name=""/>
        <dsp:cNvSpPr/>
      </dsp:nvSpPr>
      <dsp:spPr>
        <a:xfrm>
          <a:off x="228116" y="3973552"/>
          <a:ext cx="1776466" cy="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2C2954-CC41-4FBB-906F-5E4C48FD72F8}">
      <dsp:nvSpPr>
        <dsp:cNvPr id="0" name=""/>
        <dsp:cNvSpPr/>
      </dsp:nvSpPr>
      <dsp:spPr>
        <a:xfrm>
          <a:off x="2535764" y="952179"/>
          <a:ext cx="621763" cy="6223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AFE010-5FD6-4CF7-AFDF-59F33109EDEF}">
      <dsp:nvSpPr>
        <dsp:cNvPr id="0" name=""/>
        <dsp:cNvSpPr/>
      </dsp:nvSpPr>
      <dsp:spPr>
        <a:xfrm>
          <a:off x="2535764" y="1704134"/>
          <a:ext cx="1776466" cy="2209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kern="1200" dirty="0">
              <a:solidFill>
                <a:schemeClr val="accent1">
                  <a:lumMod val="50000"/>
                </a:schemeClr>
              </a:solidFill>
            </a:rPr>
            <a:t>Rekrutering </a:t>
          </a:r>
          <a:br>
            <a:rPr lang="nl-BE" sz="2000" kern="1200" dirty="0"/>
          </a:br>
          <a:endParaRPr lang="nl-BE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0" kern="1200" dirty="0"/>
            <a:t>Purposive sampling </a:t>
          </a:r>
          <a:endParaRPr lang="en-US" sz="2000" b="0" kern="1200" dirty="0"/>
        </a:p>
      </dsp:txBody>
      <dsp:txXfrm>
        <a:off x="2535764" y="1704134"/>
        <a:ext cx="1776466" cy="2209145"/>
      </dsp:txXfrm>
    </dsp:sp>
    <dsp:sp modelId="{598DD9B3-B5E7-422A-9A6D-37AC047D624E}">
      <dsp:nvSpPr>
        <dsp:cNvPr id="0" name=""/>
        <dsp:cNvSpPr/>
      </dsp:nvSpPr>
      <dsp:spPr>
        <a:xfrm>
          <a:off x="2535764" y="3973552"/>
          <a:ext cx="1776466" cy="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28A1CE-05FD-44D9-B0B2-2E87EDBE1C29}">
      <dsp:nvSpPr>
        <dsp:cNvPr id="0" name=""/>
        <dsp:cNvSpPr/>
      </dsp:nvSpPr>
      <dsp:spPr>
        <a:xfrm>
          <a:off x="4623494" y="952179"/>
          <a:ext cx="621763" cy="6223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92AA0-538D-47D2-8BFD-12BC849CEB2A}">
      <dsp:nvSpPr>
        <dsp:cNvPr id="0" name=""/>
        <dsp:cNvSpPr/>
      </dsp:nvSpPr>
      <dsp:spPr>
        <a:xfrm>
          <a:off x="4623112" y="1704134"/>
          <a:ext cx="1777230" cy="2209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1" kern="1200" dirty="0">
              <a:solidFill>
                <a:schemeClr val="accent1">
                  <a:lumMod val="50000"/>
                </a:schemeClr>
              </a:solidFill>
            </a:rPr>
            <a:t>Bij interesse</a:t>
          </a:r>
          <a:r>
            <a:rPr lang="nl-BE" sz="2000" b="0" kern="1200" dirty="0">
              <a:solidFill>
                <a:schemeClr val="accent1">
                  <a:lumMod val="50000"/>
                </a:schemeClr>
              </a:solidFill>
            </a:rPr>
            <a:t>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nl-BE" sz="2000" b="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0" kern="1200" dirty="0"/>
            <a:t>Persoonlijk infomoment</a:t>
          </a:r>
          <a:endParaRPr lang="en-US" sz="2000" b="0" kern="1200" dirty="0"/>
        </a:p>
      </dsp:txBody>
      <dsp:txXfrm>
        <a:off x="4623112" y="1704134"/>
        <a:ext cx="1777230" cy="2209145"/>
      </dsp:txXfrm>
    </dsp:sp>
    <dsp:sp modelId="{D769F332-B721-410B-BEF1-2303E6EB609B}">
      <dsp:nvSpPr>
        <dsp:cNvPr id="0" name=""/>
        <dsp:cNvSpPr/>
      </dsp:nvSpPr>
      <dsp:spPr>
        <a:xfrm>
          <a:off x="4623494" y="3973552"/>
          <a:ext cx="1776466" cy="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2518E-DC9E-42C7-B191-D9AD0EB8CA72}">
      <dsp:nvSpPr>
        <dsp:cNvPr id="0" name=""/>
        <dsp:cNvSpPr/>
      </dsp:nvSpPr>
      <dsp:spPr>
        <a:xfrm>
          <a:off x="6922011" y="952179"/>
          <a:ext cx="621763" cy="6223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14D9D-4260-48D5-8D9B-6355B7CA060D}">
      <dsp:nvSpPr>
        <dsp:cNvPr id="0" name=""/>
        <dsp:cNvSpPr/>
      </dsp:nvSpPr>
      <dsp:spPr>
        <a:xfrm>
          <a:off x="6711224" y="1704134"/>
          <a:ext cx="2198039" cy="2209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1" kern="1200" dirty="0">
              <a:solidFill>
                <a:schemeClr val="accent1">
                  <a:lumMod val="50000"/>
                </a:schemeClr>
              </a:solidFill>
            </a:rPr>
            <a:t>F</a:t>
          </a:r>
          <a:r>
            <a:rPr lang="nl-BE" sz="2000" kern="1200" dirty="0">
              <a:solidFill>
                <a:schemeClr val="accent1">
                  <a:lumMod val="50000"/>
                </a:schemeClr>
              </a:solidFill>
            </a:rPr>
            <a:t>ocusgroepen</a:t>
          </a:r>
          <a:br>
            <a:rPr lang="nl-BE" sz="2000" kern="1200" dirty="0"/>
          </a:br>
          <a:endParaRPr lang="nl-BE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0" kern="1200" dirty="0"/>
            <a:t>(Semi-) Residentiële </a:t>
          </a:r>
          <a:r>
            <a:rPr lang="nl-BE" sz="2000" b="0" kern="1200" dirty="0">
              <a:latin typeface="Aptos Display" panose="02110004020202020204"/>
            </a:rPr>
            <a:t>setting, formele thuiszorg</a:t>
          </a:r>
          <a:r>
            <a:rPr lang="nl-BE" sz="2000" b="0" kern="1200" dirty="0">
              <a:latin typeface="Aptos Display"/>
              <a:ea typeface="Calibri"/>
              <a:cs typeface="Calibri"/>
            </a:rPr>
            <a:t> &amp; mantelzorgers</a:t>
          </a:r>
        </a:p>
      </dsp:txBody>
      <dsp:txXfrm>
        <a:off x="6711224" y="1704134"/>
        <a:ext cx="2198039" cy="2209145"/>
      </dsp:txXfrm>
    </dsp:sp>
    <dsp:sp modelId="{5DC42BEF-9B0C-49A4-BC65-540690B7B084}">
      <dsp:nvSpPr>
        <dsp:cNvPr id="0" name=""/>
        <dsp:cNvSpPr/>
      </dsp:nvSpPr>
      <dsp:spPr>
        <a:xfrm>
          <a:off x="6922011" y="3973552"/>
          <a:ext cx="1776466" cy="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E2292-2AAA-4A87-BEAF-48381AD9D40B}">
      <dsp:nvSpPr>
        <dsp:cNvPr id="0" name=""/>
        <dsp:cNvSpPr/>
      </dsp:nvSpPr>
      <dsp:spPr>
        <a:xfrm>
          <a:off x="9220146" y="952179"/>
          <a:ext cx="621763" cy="6223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AFF50C-F1AE-4E11-9994-FDB31DEA9D9A}">
      <dsp:nvSpPr>
        <dsp:cNvPr id="0" name=""/>
        <dsp:cNvSpPr/>
      </dsp:nvSpPr>
      <dsp:spPr>
        <a:xfrm>
          <a:off x="9220146" y="1704134"/>
          <a:ext cx="1776466" cy="2209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kern="1200" dirty="0">
              <a:solidFill>
                <a:schemeClr val="accent1">
                  <a:lumMod val="50000"/>
                </a:schemeClr>
              </a:solidFill>
            </a:rPr>
            <a:t>Interviews</a:t>
          </a:r>
          <a:br>
            <a:rPr lang="nl-BE" sz="2000" kern="1200" dirty="0"/>
          </a:br>
          <a:endParaRPr lang="nl-BE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BE" sz="2000" b="0" kern="1200" dirty="0"/>
            <a:t>Personen met jongdementie </a:t>
          </a:r>
          <a:endParaRPr lang="en-US" sz="2000" b="0" kern="1200" dirty="0"/>
        </a:p>
      </dsp:txBody>
      <dsp:txXfrm>
        <a:off x="9220146" y="1704134"/>
        <a:ext cx="1776466" cy="2209145"/>
      </dsp:txXfrm>
    </dsp:sp>
    <dsp:sp modelId="{B26E47F9-455C-495C-9E1B-2EC91462CDE1}">
      <dsp:nvSpPr>
        <dsp:cNvPr id="0" name=""/>
        <dsp:cNvSpPr/>
      </dsp:nvSpPr>
      <dsp:spPr>
        <a:xfrm>
          <a:off x="9220146" y="3973552"/>
          <a:ext cx="1776466" cy="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2261D2-7AB7-FA41-ED24-931316B1E8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A3E85E-308C-9B98-D942-829A53C707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1B7AF-DCB1-467B-8739-293ABA03595C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09008-0FE6-0E89-056B-860E84D912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3F5DB4-23FB-C092-C0B7-F59A7AB8FB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7C725-3675-4ADC-9006-6B54F99A9DD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43169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E45AA-FC19-476D-8A8E-966BBF061471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71E06-3BBE-4DC4-8569-613EF302E47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4683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1DA59-C7F2-4E01-9EAD-88B73837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1537BBA-CD48-2E31-A03F-CC5FE254E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FD08E7A-423B-299D-0A7F-8EC2C1B29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FA49FDD-26F0-EBA9-DAC9-60E84BFB12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71E06-3BBE-4DC4-8569-613EF302E47E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55838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71E06-3BBE-4DC4-8569-613EF302E47E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49375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71E06-3BBE-4DC4-8569-613EF302E47E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4342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Rekrutering via purposive sampling (bestaande partners &amp; aanschrijven nieuwe organisaties)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71E06-3BBE-4DC4-8569-613EF302E47E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822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71E06-3BBE-4DC4-8569-613EF302E47E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988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4B550-D925-FC47-9372-BB73508D7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84C43D-F78E-9C43-B67D-CD361D827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8E2318-CC5A-3B52-02BD-DDC60AAD5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75E52-218A-A06F-CE00-54636A1182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839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B4E6D-B3F0-ED42-3D42-3133120AA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C57207-3102-AF69-3AC1-9DC1F212D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F5E379-5FD7-2EE4-8A9C-A29857C1F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2D173-6A29-D5C9-B1F2-A4C667031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58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8860E-CA43-2FC9-84A4-6E6FDE9D1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1A4A2-9C8E-D466-EB76-A0B97BB9D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98CB0C-F12E-906F-FE90-89C981277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3FFE4-E3FC-244A-CB43-E8F0366F7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719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B5966-84A6-E8BB-54CB-EF841A76A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22BBB2-BF96-50D9-D2C4-0F918B786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4E5C06-FEE8-34AF-2238-5C55C318B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668A1-5BAA-3419-723C-0B5EC4331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299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834CA-B700-2AED-7322-0A01741E5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4E920F-5DF0-14FA-CBF9-0CA67AC05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AA02F5-EF9B-F689-634B-CF5634541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46F08-2B8B-1FE6-4195-15E719B13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084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54BB9-108A-D3CE-279E-DBE9BB4FB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4C49DC-265B-5564-7B44-5B7DDE441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090068-2E15-60D0-6490-711DD39C3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D5CD3-7126-292F-4C52-E0D21940AB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010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DE47A-184C-1A73-0C2F-74C75E691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814A8-51B5-C393-0DCB-B32C7936D7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4D0A2-B815-D5E0-0EFC-F4C554EC7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1F220-A10C-F192-736D-BC4B393F1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982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E417A-2C99-80A1-1E79-A7C8FF4F2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118A1-2C7B-CD05-C3F4-41352FDE7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02C499-69DF-24A0-DB31-17F48BA31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93D54-BAA4-F1D4-0B65-473559ED2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671E06-3BBE-4DC4-8569-613EF302E47E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31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71E06-3BBE-4DC4-8569-613EF302E47E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9955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4309-6129-A8AA-7DFA-428BFDD77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03F05-CCC1-6CE1-47DD-5742E6E4C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2D9AA-BFC7-5640-E23B-C934451AE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DEC0F-A3EA-FA02-B148-3CC681C86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5A474-5EB8-6FFC-F4A2-A99A0DE2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147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7100-9CC4-2F21-0735-C2710F9C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74C70-17D2-01CB-3163-1910464A5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DBB93-3D4E-D675-A17E-5BB3F3740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9998F-2943-3110-8B73-403DA777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19DC4-1756-AFCA-34C6-B105BC58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5938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AEAD-B4F0-DED3-BC72-A62DC555D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E8E5F-885D-3B80-0320-CC3E1071A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1461D-51CA-81FC-BA5F-49517567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01348-03BF-4A44-1868-BBE9A87CD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312EC-C0DD-74CF-ADC6-8C3F94A7B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3469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FAD7-365A-4408-4DE8-C7DAA539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76D0-E523-C881-D771-13CF621632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BFC0A-EFB4-AA38-36D6-C2D0DB86C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BC938-8AC0-F858-9E43-45B139FF3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47544-8FF9-A780-7D0D-1D8BEAD45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F1817F-7D2F-F00C-8665-4D2E9F4A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7546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1250F-ADCE-DEC8-16ED-4D65C5C60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DE746-1D16-FD45-94AF-553B96126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79BB4-5B03-06E1-4B18-A5990010E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977F62-3165-8F55-1D2D-7866F3281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30FEB4-7E43-A740-B6D6-CE1F06EEA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DEF0A8-551F-6B31-57DE-D163A2A48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824B70-F4BD-4BF8-E883-18AFA3639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7A17-AF8E-8EBE-CAF4-41BEF98FF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480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3F943-F1D6-4FDC-909A-E4345482D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EF467F-4935-8826-1CF9-BB40943A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17AB36-9970-E0BE-4BF2-EA118DEBD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D3DDC8-80BC-4E73-4F44-F696E5981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864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271DFA-F25B-AB9D-1D95-9C2885C36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3E5F3-2D12-418D-A47B-6C5B90AAF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6D612-FF32-FA3E-C2C6-A7E9B5B61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802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45AC-792E-16BB-C272-916789B1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9C835-BFD4-E28B-1073-BE2E22E92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8D999-4A45-89E2-CA5E-05AEBAD56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1929-6EEE-5762-3142-C4F938E5E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5964C-BBEE-3C6F-416F-FAC366AE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5D7B9-85EA-6A0C-F274-40CF07C6F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343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32D6D-3107-CB95-398C-6DB326DD9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5E6528-40CB-4E9C-9F52-61FC69564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F5046-D53C-D630-CCC7-BC621FC5F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1BA9C-124E-CC7B-EFF2-C445EFF4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A5C89-33FA-4C2A-1017-4B8E760F4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DC919-6600-7F81-4A79-FF3631BE0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167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8705-3321-5985-62E0-CEE9D445F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9427B3-5048-BDAE-247F-8B79A9A19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81385-45A4-5CAB-28A0-D0658544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0F7A-9D70-EF21-0B9C-0AF5D305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87F15-3A06-144A-750E-8ECFE5E64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3472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D99248-40BF-A2B5-569E-AE6C793C0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ADBA12-7814-61D9-0060-775EA6C9F1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C2DCB-596B-320C-FDB7-323A0088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45DB3-A184-FE95-7C51-402ABF88C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4EF67-2AC3-2072-3F58-D5AF32DB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1837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8F4FDF-1FC3-32AF-2F0F-7FBC31C0B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16D97-8451-49C5-B856-691088094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423CF-F949-FA8D-D02E-5BC9B8714E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410311-77E4-4C34-BD5E-0C6F447617BF}" type="datetimeFigureOut">
              <a:rPr lang="nl-BE" smtClean="0"/>
              <a:t>22/09/2026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B3AEC-5566-E5E9-D4AB-DD9BBBE8E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87298-B6FA-B112-4245-11A6010F0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68135-7148-4A76-933A-DF328331D98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170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45_D2A4BFF0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disee.be/onderzoeksprojecten/connected-care" TargetMode="External"/><Relationship Id="rId5" Type="http://schemas.openxmlformats.org/officeDocument/2006/relationships/image" Target="../media/image30.png"/><Relationship Id="rId4" Type="http://schemas.openxmlformats.org/officeDocument/2006/relationships/hyperlink" Target="https://hubkaho-my.sharepoint.com/:v:/g/personal/julie_vanderlinden_odisee_be/ETK8nJW_MIhOopcxS8XQWuUB61QRTVtY0loa8DwmKVACmQ?xsdata=MDV8MDJ8bGl6YS5tdXNjaEBvZGlzZWUuYmV8OWY0M2NhZjRlOTNiNDlhYmI3M2QwOGRkMmYwYjkwYzl8NWU3NDkwMWQzMzRmNDZlMzk2ZDE0N2Q4NDI1ODVhYmR8MHwwfDYzODcxODQ0ODg4Nzg0NjU4MnxVbmtub3dufFRXRnBiR1pzYjNkOGV5SkZiWEIwZVUxaGNHa2lPblJ5ZFdVc0lsWWlPaUl3TGpBdU1EQXdNQ0lzSWxBaU9pSlhhVzR6TWlJc0lrRk9Jam9pVFdGcGJDSXNJbGRVSWpveWZRPT18MHx8fA%3d%3d&amp;sdata=dEtlMmdjaUpnY3dEcDhoUzJuTE8rSnNVcmhQMHlObVB2cExxeno4V1kxQT0%3d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mailto:Julie.vanderlinden@odisee.be" TargetMode="External"/><Relationship Id="rId7" Type="http://schemas.openxmlformats.org/officeDocument/2006/relationships/hyperlink" Target="https://commons.wikimedia.org/wiki/File:Circle-icons-mail.sv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11" Type="http://schemas.openxmlformats.org/officeDocument/2006/relationships/image" Target="../media/image2.png"/><Relationship Id="rId5" Type="http://schemas.openxmlformats.org/officeDocument/2006/relationships/hyperlink" Target="mailto:Sophie.dohogne@odisee.be" TargetMode="External"/><Relationship Id="rId10" Type="http://schemas.openxmlformats.org/officeDocument/2006/relationships/image" Target="../media/image1.jpg"/><Relationship Id="rId4" Type="http://schemas.openxmlformats.org/officeDocument/2006/relationships/hyperlink" Target="mailto:Liza.musch@odisee.be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4E1141-65DC-4F54-8399-7221AE6F8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96000" cy="6858000"/>
            <a:chOff x="7467600" y="0"/>
            <a:chExt cx="4724400" cy="685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75B897-7127-4AAC-A078-70739204B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DCFF188-DB07-46AA-A2B3-71E936EAB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15A9370-15D3-4C30-8BA1-2059A74C9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715166-91AE-06C8-582B-D7729B44392A}"/>
              </a:ext>
            </a:extLst>
          </p:cNvPr>
          <p:cNvSpPr txBox="1"/>
          <p:nvPr/>
        </p:nvSpPr>
        <p:spPr>
          <a:xfrm>
            <a:off x="1624519" y="1868805"/>
            <a:ext cx="5169981" cy="33223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400" b="1" dirty="0">
                <a:solidFill>
                  <a:schemeClr val="accent1">
                    <a:lumMod val="50000"/>
                  </a:schemeClr>
                </a:solidFill>
              </a:rPr>
              <a:t>Connected Care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0" i="0" u="none" strike="noStrike" baseline="0" dirty="0">
              <a:solidFill>
                <a:schemeClr val="tx1">
                  <a:alpha val="55000"/>
                </a:schemeClr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300" b="0" i="1" u="none" strike="noStrike" baseline="0" dirty="0">
                <a:solidFill>
                  <a:schemeClr val="accent3">
                    <a:alpha val="55000"/>
                  </a:schemeClr>
                </a:solidFill>
              </a:rPr>
              <a:t>Bruggen in de zorg rond</a:t>
            </a:r>
            <a:r>
              <a:rPr lang="en-US" sz="4300" i="1" dirty="0">
                <a:solidFill>
                  <a:schemeClr val="accent3">
                    <a:alpha val="55000"/>
                  </a:schemeClr>
                </a:solidFill>
              </a:rPr>
              <a:t> </a:t>
            </a:r>
            <a:br>
              <a:rPr lang="en-US" sz="4300" i="1" dirty="0">
                <a:solidFill>
                  <a:schemeClr val="accent3">
                    <a:alpha val="55000"/>
                  </a:schemeClr>
                </a:solidFill>
              </a:rPr>
            </a:br>
            <a:r>
              <a:rPr lang="en-US" sz="4300" b="0" i="1" u="none" strike="noStrike" baseline="0" dirty="0">
                <a:solidFill>
                  <a:schemeClr val="accent3">
                    <a:alpha val="55000"/>
                  </a:schemeClr>
                </a:solidFill>
              </a:rPr>
              <a:t>angst, stress &amp; slaap </a:t>
            </a:r>
            <a:br>
              <a:rPr lang="en-US" sz="4300" b="0" i="1" u="none" strike="noStrike" baseline="0" dirty="0">
                <a:solidFill>
                  <a:schemeClr val="accent3">
                    <a:alpha val="55000"/>
                  </a:schemeClr>
                </a:solidFill>
              </a:rPr>
            </a:br>
            <a:r>
              <a:rPr lang="en-US" sz="4300" b="0" i="1" u="none" strike="noStrike" baseline="0" dirty="0">
                <a:solidFill>
                  <a:schemeClr val="accent3">
                    <a:alpha val="55000"/>
                  </a:schemeClr>
                </a:solidFill>
              </a:rPr>
              <a:t>bij jongdementie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800" b="1" dirty="0">
              <a:solidFill>
                <a:schemeClr val="accent4">
                  <a:lumMod val="25000"/>
                  <a:alpha val="55000"/>
                </a:schemeClr>
              </a:solidFill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21 september 2026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Brussel</a:t>
            </a:r>
          </a:p>
        </p:txBody>
      </p:sp>
      <p:pic>
        <p:nvPicPr>
          <p:cNvPr id="4" name="Afbeelding 4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005F45B2-6580-2E3A-4BAC-3489ECAAA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978" y="1284950"/>
            <a:ext cx="2594899" cy="687648"/>
          </a:xfrm>
          <a:prstGeom prst="rect">
            <a:avLst/>
          </a:prstGeom>
        </p:spPr>
      </p:pic>
      <p:pic>
        <p:nvPicPr>
          <p:cNvPr id="5" name="Afbeelding 9" descr="Afbeelding met Lettertype, logo, Graphics, tekst&#10;&#10;Automatisch gegenereerde beschrijving">
            <a:extLst>
              <a:ext uri="{FF2B5EF4-FFF2-40B4-BE49-F238E27FC236}">
                <a16:creationId xmlns:a16="http://schemas.microsoft.com/office/drawing/2014/main" id="{5778C59C-D180-34B6-2E5D-2A3057D1A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515012"/>
            <a:ext cx="2594900" cy="951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046EA1-85C8-F469-ABBE-DC7930CB3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25" y="3863529"/>
            <a:ext cx="1724024" cy="18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5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471BB-0D0C-0F98-2FC1-9E77B0AC9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1AA577-8FBE-7779-449D-70C6FCC08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44570"/>
            <a:ext cx="3344528" cy="1703830"/>
          </a:xfrm>
        </p:spPr>
        <p:txBody>
          <a:bodyPr anchor="ctr">
            <a:normAutofit/>
          </a:bodyPr>
          <a:lstStyle/>
          <a:p>
            <a:r>
              <a:rPr lang="nl-BE" sz="3400" dirty="0"/>
              <a:t>Onderzoeksteam</a:t>
            </a:r>
          </a:p>
        </p:txBody>
      </p:sp>
      <p:pic>
        <p:nvPicPr>
          <p:cNvPr id="5" name="Picture 4" descr="A person standing in front of a bush&#10;&#10;Description automatically generated">
            <a:extLst>
              <a:ext uri="{FF2B5EF4-FFF2-40B4-BE49-F238E27FC236}">
                <a16:creationId xmlns:a16="http://schemas.microsoft.com/office/drawing/2014/main" id="{793610C3-9430-F6B1-A327-8184E5233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597"/>
          <a:stretch>
            <a:fillRect/>
          </a:stretch>
        </p:blipFill>
        <p:spPr>
          <a:xfrm>
            <a:off x="8492220" y="419100"/>
            <a:ext cx="3289056" cy="3657600"/>
          </a:xfrm>
          <a:prstGeom prst="round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B7E7DA-4328-87FC-379A-DF4787965A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45" r="-2" b="-2"/>
          <a:stretch>
            <a:fillRect/>
          </a:stretch>
        </p:blipFill>
        <p:spPr>
          <a:xfrm>
            <a:off x="4330700" y="419100"/>
            <a:ext cx="3384444" cy="3646548"/>
          </a:xfrm>
          <a:prstGeom prst="roundRect">
            <a:avLst/>
          </a:prstGeom>
        </p:spPr>
      </p:pic>
      <p:sp>
        <p:nvSpPr>
          <p:cNvPr id="33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22904" y="5413767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155A5-9C99-4383-CBCC-72B51A3AB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582" y="4292600"/>
            <a:ext cx="7778418" cy="19558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BE" sz="2200" dirty="0">
                <a:solidFill>
                  <a:schemeClr val="accent1"/>
                </a:solidFill>
              </a:rPr>
              <a:t>Onderzoeksgroep:  Actieve buurten &amp; levensstijlinterventies </a:t>
            </a:r>
          </a:p>
          <a:p>
            <a:pPr marL="0" indent="0">
              <a:buNone/>
            </a:pPr>
            <a:endParaRPr lang="nl-BE" sz="1600" dirty="0"/>
          </a:p>
          <a:p>
            <a:r>
              <a:rPr lang="nl-BE" sz="2000" dirty="0"/>
              <a:t>Julie Vanderlinden</a:t>
            </a:r>
          </a:p>
          <a:p>
            <a:r>
              <a:rPr lang="nl-BE" sz="2000" dirty="0"/>
              <a:t>Liza Musch</a:t>
            </a:r>
          </a:p>
          <a:p>
            <a:r>
              <a:rPr lang="nl-BE" sz="2000" dirty="0"/>
              <a:t>Sophie Dohogne</a:t>
            </a:r>
          </a:p>
        </p:txBody>
      </p:sp>
      <p:pic>
        <p:nvPicPr>
          <p:cNvPr id="8" name="Afbeelding 9" descr="Afbeelding met Lettertype, logo, Graphics, tekst&#10;&#10;Automatisch gegenereerde beschrijving">
            <a:extLst>
              <a:ext uri="{FF2B5EF4-FFF2-40B4-BE49-F238E27FC236}">
                <a16:creationId xmlns:a16="http://schemas.microsoft.com/office/drawing/2014/main" id="{A4C52D24-9534-E286-4C1A-754B7F959D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653" y="5649480"/>
            <a:ext cx="2594900" cy="951675"/>
          </a:xfrm>
          <a:prstGeom prst="rect">
            <a:avLst/>
          </a:prstGeom>
        </p:spPr>
      </p:pic>
      <p:pic>
        <p:nvPicPr>
          <p:cNvPr id="9" name="Picture 8" descr="A person sitting on a couch&#10;&#10;AI-generated content may be incorrect.">
            <a:extLst>
              <a:ext uri="{FF2B5EF4-FFF2-40B4-BE49-F238E27FC236}">
                <a16:creationId xmlns:a16="http://schemas.microsoft.com/office/drawing/2014/main" id="{3AA6102B-F3AB-814B-5474-64D1478140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7" b="19279"/>
          <a:stretch>
            <a:fillRect/>
          </a:stretch>
        </p:blipFill>
        <p:spPr>
          <a:xfrm>
            <a:off x="499132" y="495300"/>
            <a:ext cx="3209268" cy="36322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1564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C3C3F7-BD86-6435-D235-8831BFF3C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Partners</a:t>
            </a:r>
            <a:endParaRPr lang="nl-BE" dirty="0">
              <a:highlight>
                <a:srgbClr val="FFFF00"/>
              </a:highlight>
            </a:endParaRPr>
          </a:p>
        </p:txBody>
      </p:sp>
      <p:pic>
        <p:nvPicPr>
          <p:cNvPr id="5" name="Tijdelijke aanduiding voor inhoud 4" descr="Afbeelding met tekst, handschrift, Lettertype, kalligrafie&#10;&#10;Door AI gegenereerde inhoud is mogelijk onjuist.">
            <a:extLst>
              <a:ext uri="{FF2B5EF4-FFF2-40B4-BE49-F238E27FC236}">
                <a16:creationId xmlns:a16="http://schemas.microsoft.com/office/drawing/2014/main" id="{BD49FC9F-F6AA-0AEF-001B-06836E79C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5" y="1859905"/>
            <a:ext cx="2857500" cy="1438275"/>
          </a:xfrm>
        </p:spPr>
      </p:pic>
      <p:pic>
        <p:nvPicPr>
          <p:cNvPr id="1026" name="Picture 2" descr="DVC Ter Schorre">
            <a:extLst>
              <a:ext uri="{FF2B5EF4-FFF2-40B4-BE49-F238E27FC236}">
                <a16:creationId xmlns:a16="http://schemas.microsoft.com/office/drawing/2014/main" id="{3F37874C-E76B-65BE-163D-49FDE425D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2306322"/>
            <a:ext cx="354330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erjarenplan 2020-2025">
            <a:extLst>
              <a:ext uri="{FF2B5EF4-FFF2-40B4-BE49-F238E27FC236}">
                <a16:creationId xmlns:a16="http://schemas.microsoft.com/office/drawing/2014/main" id="{C1BE2A37-4C41-CC5E-6007-8B0AF91EB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753" y="3964837"/>
            <a:ext cx="3700014" cy="82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 descr="Afbeelding met tekst, logo, Lettertype, symbool&#10;&#10;Door AI gegenereerde inhoud is mogelijk onjuist.">
            <a:extLst>
              <a:ext uri="{FF2B5EF4-FFF2-40B4-BE49-F238E27FC236}">
                <a16:creationId xmlns:a16="http://schemas.microsoft.com/office/drawing/2014/main" id="{28FB5980-E9E6-85C9-0D14-05EA491DF7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96" y="3733991"/>
            <a:ext cx="1856054" cy="1750878"/>
          </a:xfrm>
          <a:prstGeom prst="rect">
            <a:avLst/>
          </a:prstGeom>
        </p:spPr>
      </p:pic>
      <p:pic>
        <p:nvPicPr>
          <p:cNvPr id="1032" name="Picture 8" descr="Zorgband Leie en Schelde - Dienst Gezinszorg Merelbeke - Sociale Kaart">
            <a:extLst>
              <a:ext uri="{FF2B5EF4-FFF2-40B4-BE49-F238E27FC236}">
                <a16:creationId xmlns:a16="http://schemas.microsoft.com/office/drawing/2014/main" id="{40B1F37F-8C84-3503-6B64-FF2E15F2C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5532541"/>
            <a:ext cx="26384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Afbeelding 12" descr="Afbeelding met logo, Graphics, clipart, hart&#10;&#10;Door AI gegenereerde inhoud is mogelijk onjuist.">
            <a:extLst>
              <a:ext uri="{FF2B5EF4-FFF2-40B4-BE49-F238E27FC236}">
                <a16:creationId xmlns:a16="http://schemas.microsoft.com/office/drawing/2014/main" id="{E209138D-7A88-A941-32E9-F7A3D54D4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90" y="4066088"/>
            <a:ext cx="2143125" cy="2143125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139C409-5CBB-A99A-0E32-1D52C42B7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920" y="1011278"/>
            <a:ext cx="4575243" cy="99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7A06AD9A-2956-B224-8526-F223E02983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87" y="506287"/>
            <a:ext cx="2874550" cy="11264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5FBA21-DC0C-0DB5-17EE-CB26F7202DB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019" t="20260" r="8453" b="23337"/>
          <a:stretch>
            <a:fillRect/>
          </a:stretch>
        </p:blipFill>
        <p:spPr>
          <a:xfrm>
            <a:off x="3314700" y="5524500"/>
            <a:ext cx="2978724" cy="952499"/>
          </a:xfrm>
          <a:prstGeom prst="rect">
            <a:avLst/>
          </a:prstGeom>
        </p:spPr>
      </p:pic>
      <p:pic>
        <p:nvPicPr>
          <p:cNvPr id="6" name="Picture 5" descr="A yellow and black logo&#10;&#10;AI-generated content may be incorrect.">
            <a:extLst>
              <a:ext uri="{FF2B5EF4-FFF2-40B4-BE49-F238E27FC236}">
                <a16:creationId xmlns:a16="http://schemas.microsoft.com/office/drawing/2014/main" id="{CAAA96BC-E56C-D537-29D1-199F471AA6B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293" y="2897313"/>
            <a:ext cx="1601117" cy="19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3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980087-4A15-9D94-C90D-09060EAD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0169"/>
            <a:ext cx="4368602" cy="1610478"/>
          </a:xfrm>
        </p:spPr>
        <p:txBody>
          <a:bodyPr anchor="b">
            <a:normAutofit/>
          </a:bodyPr>
          <a:lstStyle/>
          <a:p>
            <a:r>
              <a:rPr lang="nl-BE" dirty="0"/>
              <a:t>Rationale &amp; doelstelling</a:t>
            </a:r>
          </a:p>
        </p:txBody>
      </p:sp>
      <p:sp>
        <p:nvSpPr>
          <p:cNvPr id="4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8A346-AEAB-6757-2158-3CB612F13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673079" cy="39718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1800" b="1" dirty="0">
                <a:solidFill>
                  <a:schemeClr val="accent1"/>
                </a:solidFill>
              </a:rPr>
              <a:t>Jongdementie</a:t>
            </a:r>
          </a:p>
          <a:p>
            <a:r>
              <a:rPr lang="nl-BE" sz="1800" dirty="0"/>
              <a:t>Stress, angst, slaapproblemen </a:t>
            </a:r>
          </a:p>
          <a:p>
            <a:r>
              <a:rPr lang="nl-BE" sz="1800" dirty="0"/>
              <a:t>Zorgverleners &amp; mantelzorgers </a:t>
            </a:r>
            <a:r>
              <a:rPr lang="nl-BE" sz="1800" dirty="0">
                <a:sym typeface="Wingdings" panose="05000000000000000000" pitchFamily="2" charset="2"/>
              </a:rPr>
              <a:t></a:t>
            </a:r>
            <a:r>
              <a:rPr lang="nl-BE" sz="1800" dirty="0"/>
              <a:t> onvoldoende vaardigheden/competenties</a:t>
            </a:r>
          </a:p>
          <a:p>
            <a:pPr marL="0" indent="0">
              <a:buNone/>
            </a:pPr>
            <a:endParaRPr lang="nl-BE" sz="1600" b="1" dirty="0"/>
          </a:p>
          <a:p>
            <a:pPr marL="0" indent="0">
              <a:buNone/>
            </a:pPr>
            <a:r>
              <a:rPr lang="nl-BE" sz="1800" b="1" dirty="0">
                <a:solidFill>
                  <a:schemeClr val="accent1"/>
                </a:solidFill>
              </a:rPr>
              <a:t>Doelstelling Connected Care</a:t>
            </a:r>
          </a:p>
          <a:p>
            <a:pPr marL="0" indent="0">
              <a:buNone/>
            </a:pPr>
            <a:r>
              <a:rPr lang="nl-BE" sz="1800" dirty="0"/>
              <a:t>Verbinden van </a:t>
            </a:r>
            <a:r>
              <a:rPr lang="nl-BE" sz="1800" b="1" dirty="0"/>
              <a:t>zorg rond angst, stress &amp; slaap bij jongdementie </a:t>
            </a:r>
          </a:p>
          <a:p>
            <a:pPr marL="0" indent="0">
              <a:buNone/>
            </a:pPr>
            <a:r>
              <a:rPr lang="nl-BE" sz="1800" dirty="0"/>
              <a:t>tussen (semi-)residentiële settings &amp; thuisfront</a:t>
            </a:r>
          </a:p>
          <a:p>
            <a:pPr marL="0" indent="0">
              <a:buNone/>
            </a:pPr>
            <a:r>
              <a:rPr lang="nl-BE" sz="1800" dirty="0"/>
              <a:t>Versterken van </a:t>
            </a:r>
            <a:r>
              <a:rPr lang="nl-BE" sz="1800" b="1" dirty="0"/>
              <a:t>competenties</a:t>
            </a:r>
          </a:p>
        </p:txBody>
      </p:sp>
      <p:pic>
        <p:nvPicPr>
          <p:cNvPr id="5" name="Picture 4" descr="A person lying in bed with a thought bubble above his head&#10;&#10;AI-generated content may be incorrect.">
            <a:extLst>
              <a:ext uri="{FF2B5EF4-FFF2-40B4-BE49-F238E27FC236}">
                <a16:creationId xmlns:a16="http://schemas.microsoft.com/office/drawing/2014/main" id="{0C093141-0BD9-93CE-A841-5C491CDD7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3720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60A5F8-7D38-B5BD-CF78-5EC7E386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9275"/>
          </a:xfrm>
        </p:spPr>
        <p:txBody>
          <a:bodyPr>
            <a:normAutofit/>
          </a:bodyPr>
          <a:lstStyle/>
          <a:p>
            <a:r>
              <a:rPr lang="nl-BE" dirty="0"/>
              <a:t>Onderzoeksvragen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397C6F-FCC7-F041-4948-CFB62B1AE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537"/>
            <a:ext cx="10515600" cy="41244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nl-BE" dirty="0">
                <a:solidFill>
                  <a:schemeClr val="accent1"/>
                </a:solidFill>
              </a:rPr>
              <a:t>Wat hebben formele zorgverleners </a:t>
            </a:r>
            <a:r>
              <a:rPr lang="nl-BE" b="1" dirty="0">
                <a:solidFill>
                  <a:schemeClr val="accent1"/>
                </a:solidFill>
              </a:rPr>
              <a:t>nodig </a:t>
            </a:r>
            <a:r>
              <a:rPr lang="nl-BE" dirty="0">
                <a:solidFill>
                  <a:schemeClr val="accent1"/>
                </a:solidFill>
              </a:rPr>
              <a:t>om angst, stress &amp; slaapproblemen bij jongdementie aan te pakken?</a:t>
            </a:r>
            <a:endParaRPr lang="en-US" dirty="0">
              <a:solidFill>
                <a:schemeClr val="accent1"/>
              </a:solidFill>
            </a:endParaRPr>
          </a:p>
          <a:p>
            <a:pPr marL="514350" indent="-514350">
              <a:buAutoNum type="arabicPeriod"/>
            </a:pPr>
            <a:r>
              <a:rPr lang="nl-BE" dirty="0">
                <a:solidFill>
                  <a:schemeClr val="accent1"/>
                </a:solidFill>
              </a:rPr>
              <a:t>Welke </a:t>
            </a:r>
            <a:r>
              <a:rPr lang="nl-BE" b="1" dirty="0">
                <a:solidFill>
                  <a:schemeClr val="accent1"/>
                </a:solidFill>
              </a:rPr>
              <a:t>rol </a:t>
            </a:r>
            <a:r>
              <a:rPr lang="nl-BE" dirty="0">
                <a:solidFill>
                  <a:schemeClr val="accent1"/>
                </a:solidFill>
              </a:rPr>
              <a:t>willen zij opnemen?</a:t>
            </a:r>
            <a:endParaRPr lang="en-US" dirty="0">
              <a:solidFill>
                <a:schemeClr val="accent1"/>
              </a:solidFill>
            </a:endParaRPr>
          </a:p>
          <a:p>
            <a:pPr marL="514350" indent="-514350">
              <a:buAutoNum type="arabicPeriod"/>
            </a:pPr>
            <a:r>
              <a:rPr lang="nl-BE" dirty="0">
                <a:solidFill>
                  <a:schemeClr val="accent1"/>
                </a:solidFill>
              </a:rPr>
              <a:t>Welke </a:t>
            </a:r>
            <a:r>
              <a:rPr lang="nl-BE" b="1" dirty="0">
                <a:solidFill>
                  <a:schemeClr val="accent1"/>
                </a:solidFill>
              </a:rPr>
              <a:t>ondersteuning</a:t>
            </a:r>
            <a:r>
              <a:rPr lang="nl-BE" dirty="0">
                <a:solidFill>
                  <a:schemeClr val="accent1"/>
                </a:solidFill>
              </a:rPr>
              <a:t> is nodig?</a:t>
            </a:r>
            <a:endParaRPr lang="nl-NL" dirty="0">
              <a:solidFill>
                <a:schemeClr val="accent1"/>
              </a:solidFill>
            </a:endParaRPr>
          </a:p>
          <a:p>
            <a:pPr marL="514350" indent="-514350">
              <a:buAutoNum type="arabicPeriod"/>
            </a:pPr>
            <a:r>
              <a:rPr lang="nl-BE" dirty="0">
                <a:solidFill>
                  <a:schemeClr val="accent1"/>
                </a:solidFill>
              </a:rPr>
              <a:t>Wat is nodig om deze zorg ook </a:t>
            </a:r>
            <a:r>
              <a:rPr lang="nl-BE" b="1" dirty="0">
                <a:solidFill>
                  <a:schemeClr val="accent1"/>
                </a:solidFill>
              </a:rPr>
              <a:t>thuis</a:t>
            </a:r>
            <a:r>
              <a:rPr lang="nl-BE" dirty="0">
                <a:solidFill>
                  <a:schemeClr val="accent1"/>
                </a:solidFill>
              </a:rPr>
              <a:t> aan te bieden?</a:t>
            </a:r>
            <a:endParaRPr lang="nl-NL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124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E872A-817E-75A4-F280-776F7333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bg1"/>
                </a:solidFill>
              </a:rPr>
              <a:t>Hoofdvraag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41114-0153-D10B-C36B-51B1B3772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850" y="591344"/>
            <a:ext cx="7237512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BE" dirty="0"/>
              <a:t>Hoe kunnen de expertise van (semi)residentiële zorgverleners en de ervaringen van het thuisfront worden verbonden om angst, stress en slaapproblemen bij mensen met jongdementie te verminderen?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10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2EDE2-6443-15C7-8643-59DF57040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41" y="557189"/>
            <a:ext cx="2580339" cy="5571898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1000"/>
              </a:spcBef>
            </a:pPr>
            <a:r>
              <a:rPr lang="en-US" sz="3600" dirty="0">
                <a:latin typeface="+mn-lt"/>
                <a:ea typeface="+mn-ea"/>
                <a:cs typeface="+mn-cs"/>
              </a:rPr>
              <a:t>Subvragen</a:t>
            </a:r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C89A0-E119-7E05-1B2D-844CD6705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4714" y="1135"/>
            <a:ext cx="8823948" cy="68590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solidFill>
                  <a:schemeClr val="accent1"/>
                </a:solidFill>
              </a:rPr>
              <a:t>Formele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zorg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514350" indent="-514350"/>
            <a:r>
              <a:rPr lang="nl-BE" sz="1800" dirty="0"/>
              <a:t>Wat hebben  zorgverleners </a:t>
            </a:r>
            <a:r>
              <a:rPr lang="nl-BE" sz="1800" b="1" dirty="0"/>
              <a:t>nodig</a:t>
            </a:r>
            <a:r>
              <a:rPr lang="nl-BE" sz="1800" dirty="0"/>
              <a:t> om angst, stress &amp; slaapproblemen bij jongdementie aan te pakken?</a:t>
            </a:r>
            <a:endParaRPr lang="en-US" sz="1800"/>
          </a:p>
          <a:p>
            <a:pPr marL="514350" indent="-514350"/>
            <a:r>
              <a:rPr lang="nl-BE" sz="1800" dirty="0"/>
              <a:t>Welke </a:t>
            </a:r>
            <a:r>
              <a:rPr lang="nl-BE" sz="1800" b="1" dirty="0"/>
              <a:t>rol </a:t>
            </a:r>
            <a:r>
              <a:rPr lang="nl-BE" sz="1800" dirty="0"/>
              <a:t>willen zij opnemen?</a:t>
            </a:r>
          </a:p>
          <a:p>
            <a:pPr marL="514350" indent="-514350"/>
            <a:r>
              <a:rPr lang="nl-BE" sz="1800" dirty="0"/>
              <a:t>Welke </a:t>
            </a:r>
            <a:r>
              <a:rPr lang="nl-BE" sz="1800" b="1" dirty="0"/>
              <a:t>ondersteuning</a:t>
            </a:r>
            <a:r>
              <a:rPr lang="nl-BE" sz="1800" dirty="0"/>
              <a:t> is nodig?</a:t>
            </a:r>
          </a:p>
          <a:p>
            <a:pPr marL="514350" indent="-514350"/>
            <a:r>
              <a:rPr lang="nl-BE" sz="1800" dirty="0"/>
              <a:t>Wat is </a:t>
            </a:r>
            <a:r>
              <a:rPr lang="nl-BE" sz="1800" b="1" dirty="0"/>
              <a:t>nodig</a:t>
            </a:r>
            <a:r>
              <a:rPr lang="nl-BE" sz="1800" dirty="0"/>
              <a:t> om deze zorg ook </a:t>
            </a:r>
            <a:r>
              <a:rPr lang="nl-BE" sz="1800" b="1" dirty="0"/>
              <a:t>thuis aan te bieden</a:t>
            </a:r>
            <a:r>
              <a:rPr lang="nl-BE" sz="1800" dirty="0"/>
              <a:t>?</a:t>
            </a:r>
            <a:endParaRPr lang="nl-NL" sz="1800"/>
          </a:p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1"/>
                </a:solidFill>
              </a:rPr>
              <a:t>Thuisfront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514350" indent="-514350"/>
            <a:r>
              <a:rPr lang="en-US" sz="1800" dirty="0"/>
              <a:t>Welke </a:t>
            </a:r>
            <a:r>
              <a:rPr lang="en-US" sz="1800" b="1" dirty="0" err="1"/>
              <a:t>noden</a:t>
            </a:r>
            <a:r>
              <a:rPr lang="en-US" sz="1800" b="1" dirty="0"/>
              <a:t> </a:t>
            </a:r>
            <a:r>
              <a:rPr lang="en-US" sz="1800" dirty="0" err="1"/>
              <a:t>ervaren</a:t>
            </a:r>
            <a:r>
              <a:rPr lang="en-US" sz="1800" dirty="0"/>
              <a:t> </a:t>
            </a:r>
            <a:r>
              <a:rPr lang="en-US" sz="1800" dirty="0" err="1"/>
              <a:t>personen</a:t>
            </a:r>
            <a:r>
              <a:rPr lang="en-US" sz="1800" dirty="0"/>
              <a:t> met </a:t>
            </a:r>
            <a:r>
              <a:rPr lang="en-US" sz="1800" dirty="0" err="1"/>
              <a:t>jongdementie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mantelzorgers</a:t>
            </a:r>
            <a:r>
              <a:rPr lang="en-US" sz="1800" dirty="0"/>
              <a:t>?</a:t>
            </a:r>
          </a:p>
          <a:p>
            <a:pPr marL="514350" indent="-514350"/>
            <a:r>
              <a:rPr lang="en-US" sz="1800" dirty="0"/>
              <a:t>Welke </a:t>
            </a:r>
            <a:r>
              <a:rPr lang="en-US" sz="1800" b="1" dirty="0"/>
              <a:t>ondersteuning</a:t>
            </a:r>
            <a:r>
              <a:rPr lang="en-US" sz="1800" dirty="0"/>
              <a:t> verwachten zij van de formele zorg?</a:t>
            </a:r>
          </a:p>
          <a:p>
            <a:pPr marL="0" indent="0">
              <a:buNone/>
            </a:pPr>
            <a:endParaRPr lang="en-US" sz="1600"/>
          </a:p>
          <a:p>
            <a:pPr marL="0" indent="0">
              <a:buNone/>
            </a:pPr>
            <a:r>
              <a:rPr lang="en-US" sz="2000" b="1" dirty="0" err="1">
                <a:solidFill>
                  <a:schemeClr val="accent1"/>
                </a:solidFill>
              </a:rPr>
              <a:t>Verbinding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tussen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zorg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en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leefomgeving</a:t>
            </a:r>
            <a:endParaRPr lang="en-US" sz="2000" b="1">
              <a:solidFill>
                <a:schemeClr val="accent1"/>
              </a:solidFill>
            </a:endParaRPr>
          </a:p>
          <a:p>
            <a:pPr marL="514350" indent="-514350"/>
            <a:r>
              <a:rPr lang="en-US" sz="1800" dirty="0"/>
              <a:t>Welke </a:t>
            </a:r>
            <a:r>
              <a:rPr lang="en-US" sz="1800" b="1" dirty="0"/>
              <a:t>buurtinitiatieven en ondersteuningsmogelijkheden</a:t>
            </a:r>
            <a:r>
              <a:rPr lang="en-US" sz="1800" dirty="0"/>
              <a:t> bestaan er?</a:t>
            </a:r>
          </a:p>
          <a:p>
            <a:pPr marL="514350" indent="-514350"/>
            <a:r>
              <a:rPr lang="en-US" sz="1800" dirty="0"/>
              <a:t>Welke </a:t>
            </a:r>
            <a:r>
              <a:rPr lang="en-US" sz="1800" b="1" dirty="0"/>
              <a:t>zorgvormen</a:t>
            </a:r>
            <a:r>
              <a:rPr lang="en-US" sz="1800" dirty="0"/>
              <a:t> bevorderen </a:t>
            </a:r>
            <a:r>
              <a:rPr lang="en-US" sz="1800" b="1" dirty="0"/>
              <a:t>samenwerking</a:t>
            </a:r>
            <a:r>
              <a:rPr lang="en-US" sz="1800" dirty="0"/>
              <a:t> tussen (semi)residentiële zorg, thuiszorg en omgeving?</a:t>
            </a:r>
          </a:p>
          <a:p>
            <a:pPr marL="514350" indent="-51435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92219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06E2DE-BBC5-A5CB-1BD8-68154FB0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A855D4-836D-0F00-49DB-886ED62B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Methodiek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school supplies on a pink surface&#10;&#10;AI-generated content may be incorrect.">
            <a:extLst>
              <a:ext uri="{FF2B5EF4-FFF2-40B4-BE49-F238E27FC236}">
                <a16:creationId xmlns:a16="http://schemas.microsoft.com/office/drawing/2014/main" id="{FB960A54-1A16-6086-C7F3-092877743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r="14852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820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BE95D0-C9D5-987C-A9D6-827CB9227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Dataverzameling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677F9353-90D9-0220-0D43-41F5798A81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631914"/>
              </p:ext>
            </p:extLst>
          </p:nvPr>
        </p:nvGraphicFramePr>
        <p:xfrm>
          <a:off x="715736" y="1437437"/>
          <a:ext cx="11004430" cy="492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0863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45EE9D6-9B3B-735A-E07F-CCD43698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nl-BE" dirty="0"/>
              <a:t>Dataverzameling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2BD39B-8E0C-717A-4515-F719AB209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97538"/>
            <a:ext cx="10892882" cy="50264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2400" b="1" dirty="0">
                <a:solidFill>
                  <a:schemeClr val="accent1"/>
                </a:solidFill>
              </a:rPr>
              <a:t>Focusgesprekken</a:t>
            </a:r>
          </a:p>
          <a:p>
            <a:r>
              <a:rPr lang="nl-BE" sz="2000" dirty="0"/>
              <a:t>43 Zorgverleners uit multidisciplinair team</a:t>
            </a:r>
          </a:p>
          <a:p>
            <a:r>
              <a:rPr lang="nl-BE" sz="2000" dirty="0"/>
              <a:t>10 Mantelzorgers</a:t>
            </a:r>
          </a:p>
          <a:p>
            <a:endParaRPr lang="nl-BE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nl-BE" sz="2400" b="1" dirty="0">
                <a:solidFill>
                  <a:schemeClr val="accent1"/>
                </a:solidFill>
              </a:rPr>
              <a:t>Interviews</a:t>
            </a:r>
          </a:p>
          <a:p>
            <a:r>
              <a:rPr lang="nl-BE" sz="2000" dirty="0"/>
              <a:t>4 Personenmet jongdementie 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endParaRPr lang="nl-BE" sz="2400" dirty="0"/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r>
              <a:rPr lang="nl-BE" sz="2400" b="1" dirty="0">
                <a:solidFill>
                  <a:schemeClr val="accent1"/>
                </a:solidFill>
              </a:rPr>
              <a:t>Omgevingsanalyse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r>
              <a:rPr lang="nl-BE" sz="2000" dirty="0"/>
              <a:t>15 Organisaties</a:t>
            </a:r>
          </a:p>
          <a:p>
            <a:pPr marL="0" indent="0">
              <a:buNone/>
            </a:pPr>
            <a:br>
              <a:rPr lang="nl-BE" sz="2400" dirty="0">
                <a:solidFill>
                  <a:schemeClr val="accent1"/>
                </a:solidFill>
              </a:rPr>
            </a:br>
            <a:endParaRPr lang="nl-BE" sz="2400" dirty="0">
              <a:solidFill>
                <a:schemeClr val="accent1"/>
              </a:solidFill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05510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7FB33-5B16-C542-1BCB-8F5B9294A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ADD02-BE19-4E85-8994-5435435F0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Resultaten</a:t>
            </a:r>
            <a:endParaRPr lang="en-US" sz="5400" dirty="0"/>
          </a:p>
        </p:txBody>
      </p:sp>
      <p:pic>
        <p:nvPicPr>
          <p:cNvPr id="4" name="Picture 3" descr="A group of school supplies on a pink surface&#10;&#10;AI-generated content may be incorrect.">
            <a:extLst>
              <a:ext uri="{FF2B5EF4-FFF2-40B4-BE49-F238E27FC236}">
                <a16:creationId xmlns:a16="http://schemas.microsoft.com/office/drawing/2014/main" id="{0E129A1B-0651-E95B-97BA-F78664AA3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r="14852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5318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EAC554-B4BE-95D2-3A5E-862474E25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D3AA15-2277-1D9D-F2A5-4F4FD68DA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nl-BE" sz="3700" dirty="0"/>
              <a:t>Zorgverleners </a:t>
            </a:r>
            <a:br>
              <a:rPr lang="nl-BE" sz="3700" dirty="0"/>
            </a:br>
            <a:br>
              <a:rPr lang="nl-BE" sz="3700" dirty="0">
                <a:solidFill>
                  <a:schemeClr val="accent1"/>
                </a:solidFill>
              </a:rPr>
            </a:br>
            <a:r>
              <a:rPr lang="nl-BE" sz="3000" dirty="0"/>
              <a:t>5 centrale thema’s</a:t>
            </a:r>
            <a:endParaRPr lang="en-US" sz="30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6A42DE-98C5-858B-EB87-FBD6B1F89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  <a:defRPr sz="1800">
                <a:solidFill>
                  <a:srgbClr val="323232"/>
                </a:solidFill>
              </a:defRPr>
            </a:pPr>
            <a:r>
              <a:rPr lang="nl-BE" sz="2400" dirty="0">
                <a:solidFill>
                  <a:schemeClr val="accent1"/>
                </a:solidFill>
              </a:rPr>
              <a:t>Persoonsgerichte zorg</a:t>
            </a:r>
          </a:p>
          <a:p>
            <a:pPr marL="457200" indent="-457200">
              <a:buFont typeface="+mj-lt"/>
              <a:buAutoNum type="arabicPeriod"/>
              <a:defRPr sz="1800">
                <a:solidFill>
                  <a:srgbClr val="323232"/>
                </a:solidFill>
              </a:defRPr>
            </a:pPr>
            <a:r>
              <a:rPr lang="nl-BE" sz="2400" dirty="0" err="1">
                <a:solidFill>
                  <a:schemeClr val="accent1"/>
                </a:solidFill>
              </a:rPr>
              <a:t>Dagstructuur</a:t>
            </a:r>
            <a:r>
              <a:rPr lang="nl-BE" sz="2400" dirty="0">
                <a:solidFill>
                  <a:schemeClr val="accent1"/>
                </a:solidFill>
              </a:rPr>
              <a:t> en rust</a:t>
            </a:r>
          </a:p>
          <a:p>
            <a:pPr marL="457200" indent="-457200">
              <a:buFont typeface="+mj-lt"/>
              <a:buAutoNum type="arabicPeriod"/>
              <a:defRPr sz="1800">
                <a:solidFill>
                  <a:srgbClr val="323232"/>
                </a:solidFill>
              </a:defRPr>
            </a:pPr>
            <a:r>
              <a:rPr lang="nl-BE" sz="2400" dirty="0">
                <a:solidFill>
                  <a:schemeClr val="accent1"/>
                </a:solidFill>
              </a:rPr>
              <a:t>Competentienoden</a:t>
            </a:r>
          </a:p>
          <a:p>
            <a:pPr marL="457200" indent="-457200">
              <a:buFont typeface="+mj-lt"/>
              <a:buAutoNum type="arabicPeriod"/>
              <a:defRPr sz="1800">
                <a:solidFill>
                  <a:srgbClr val="323232"/>
                </a:solidFill>
              </a:defRPr>
            </a:pPr>
            <a:r>
              <a:rPr lang="nl-BE" sz="2400" dirty="0">
                <a:solidFill>
                  <a:schemeClr val="accent1"/>
                </a:solidFill>
              </a:rPr>
              <a:t>Praktijkgerichte ondersteuning</a:t>
            </a:r>
          </a:p>
          <a:p>
            <a:pPr marL="457200" indent="-457200">
              <a:buFont typeface="+mj-lt"/>
              <a:buAutoNum type="arabicPeriod"/>
              <a:defRPr sz="1800">
                <a:solidFill>
                  <a:srgbClr val="323232"/>
                </a:solidFill>
              </a:defRPr>
            </a:pPr>
            <a:r>
              <a:rPr lang="nl-BE" sz="2400" dirty="0">
                <a:solidFill>
                  <a:schemeClr val="accent1"/>
                </a:solidFill>
              </a:rPr>
              <a:t>Verbinding met het thuisfront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DAF55A-851A-16A8-3F06-F39A2EF96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333" y="909081"/>
            <a:ext cx="3803798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34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BFC6-EABB-D15C-D658-0B56BF95F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9377-17E6-9984-8760-FB1B2776E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805" y="365125"/>
            <a:ext cx="10851995" cy="1325563"/>
          </a:xfrm>
        </p:spPr>
        <p:txBody>
          <a:bodyPr>
            <a:normAutofit/>
          </a:bodyPr>
          <a:lstStyle/>
          <a:p>
            <a:r>
              <a:rPr lang="nl-BE" sz="3600" dirty="0"/>
              <a:t>Noden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1FD226-EE3D-675B-FB96-36F085130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22" y="1825625"/>
            <a:ext cx="10695878" cy="4351338"/>
          </a:xfrm>
        </p:spPr>
        <p:txBody>
          <a:bodyPr vert="horz" lIns="91440" tIns="45720" rIns="91440" bIns="45720" numCol="1" rtlCol="0" anchor="t">
            <a:normAutofit/>
          </a:bodyPr>
          <a:lstStyle/>
          <a:p>
            <a:pPr lvl="0"/>
            <a:r>
              <a:rPr lang="nl-BE" sz="2400" dirty="0">
                <a:solidFill>
                  <a:schemeClr val="accent1"/>
                </a:solidFill>
              </a:rPr>
              <a:t>Meer kennis over jongdementie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Meer kennis rond angst, stress en slaap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Praktische handvatten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Screening- en observatietools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Meer personele ruimte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Meer prikkelarme infrastructuur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Betere zorgplanning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Meer informatie over levensverhalen en thuissituatie</a:t>
            </a: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400" b="1" dirty="0">
              <a:solidFill>
                <a:schemeClr val="accent1"/>
              </a:solidFill>
            </a:endParaRP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400" b="1" dirty="0">
              <a:solidFill>
                <a:schemeClr val="accent1"/>
              </a:solidFill>
            </a:endParaRP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400" b="1" dirty="0">
              <a:solidFill>
                <a:schemeClr val="accent1"/>
              </a:solidFill>
            </a:endParaRP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400" b="1" dirty="0">
              <a:solidFill>
                <a:schemeClr val="accent1"/>
              </a:solidFill>
            </a:endParaRP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400" b="1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172D4E-A7CA-F7FB-9AB0-AA085B48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505" y="0"/>
            <a:ext cx="4326495" cy="330076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21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1D746-361D-02A2-31D0-39B365D56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B5C17-5BE8-4C03-2F74-D028A0EF7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nl-BE">
                <a:solidFill>
                  <a:srgbClr val="FFFFFF"/>
                </a:solidFill>
              </a:rPr>
              <a:t>Rol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0CFDC2-2986-6BEF-6E3B-19F29C721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954422"/>
          </a:xfrm>
        </p:spPr>
        <p:txBody>
          <a:bodyPr vert="horz" lIns="91440" tIns="45720" rIns="91440" bIns="45720" numCol="2" rtlCol="0" anchor="ctr">
            <a:normAutofit/>
          </a:bodyPr>
          <a:lstStyle/>
          <a:p>
            <a:pPr marL="0" indent="0">
              <a:buNone/>
            </a:pPr>
            <a:r>
              <a:rPr lang="nl-BE" b="1" dirty="0"/>
              <a:t>Relationele nabijheid</a:t>
            </a:r>
            <a:endParaRPr lang="nl-BE" dirty="0"/>
          </a:p>
          <a:p>
            <a:pPr lvl="0"/>
            <a:r>
              <a:rPr lang="nl-BE" dirty="0"/>
              <a:t>Vertrouwen</a:t>
            </a:r>
          </a:p>
          <a:p>
            <a:pPr lvl="0"/>
            <a:r>
              <a:rPr lang="nl-BE" dirty="0"/>
              <a:t>Emotionele veiligheid</a:t>
            </a:r>
          </a:p>
          <a:p>
            <a:pPr lvl="0"/>
            <a:r>
              <a:rPr lang="nl-BE" dirty="0"/>
              <a:t>Aanwezig zijn</a:t>
            </a:r>
          </a:p>
          <a:p>
            <a:pPr marL="0" indent="0">
              <a:buNone/>
            </a:pPr>
            <a:r>
              <a:rPr lang="nl-BE" b="1" dirty="0"/>
              <a:t>Vroegsignalering</a:t>
            </a:r>
            <a:endParaRPr lang="nl-BE" dirty="0"/>
          </a:p>
          <a:p>
            <a:r>
              <a:rPr lang="nl-BE" dirty="0"/>
              <a:t>Observatie</a:t>
            </a:r>
          </a:p>
          <a:p>
            <a:r>
              <a:rPr lang="nl-BE" dirty="0"/>
              <a:t>Gedrag</a:t>
            </a:r>
          </a:p>
          <a:p>
            <a:r>
              <a:rPr lang="nl-BE" dirty="0"/>
              <a:t>Slaap</a:t>
            </a:r>
          </a:p>
          <a:p>
            <a:r>
              <a:rPr lang="nl-BE" dirty="0"/>
              <a:t>Stemming</a:t>
            </a:r>
          </a:p>
          <a:p>
            <a:pPr marL="0" indent="0">
              <a:buNone/>
            </a:pPr>
            <a:endParaRPr lang="nl-BE" b="1" dirty="0"/>
          </a:p>
          <a:p>
            <a:pPr marL="0" indent="0">
              <a:buNone/>
            </a:pPr>
            <a:r>
              <a:rPr lang="nl-BE" b="1" dirty="0"/>
              <a:t>Begeleiding bij levensstijl</a:t>
            </a:r>
            <a:endParaRPr lang="nl-BE" dirty="0"/>
          </a:p>
          <a:p>
            <a:pPr lvl="0"/>
            <a:r>
              <a:rPr lang="nl-BE" dirty="0"/>
              <a:t>Structuur</a:t>
            </a:r>
          </a:p>
          <a:p>
            <a:pPr lvl="0"/>
            <a:r>
              <a:rPr lang="nl-BE" dirty="0"/>
              <a:t>Beweging</a:t>
            </a:r>
          </a:p>
          <a:p>
            <a:pPr lvl="0"/>
            <a:r>
              <a:rPr lang="nl-BE" dirty="0"/>
              <a:t>Zinvolle activiteiten</a:t>
            </a:r>
          </a:p>
          <a:p>
            <a:pPr marL="0" indent="0">
              <a:buNone/>
            </a:pPr>
            <a:endParaRPr lang="nl-BE" b="1" dirty="0"/>
          </a:p>
          <a:p>
            <a:pPr marL="0" indent="0">
              <a:buNone/>
            </a:pPr>
            <a:r>
              <a:rPr lang="nl-BE" b="1" dirty="0"/>
              <a:t>Brugfiguur</a:t>
            </a:r>
            <a:endParaRPr lang="nl-BE" dirty="0"/>
          </a:p>
          <a:p>
            <a:r>
              <a:rPr lang="nl-BE" dirty="0"/>
              <a:t>Mantelzorger</a:t>
            </a:r>
          </a:p>
          <a:p>
            <a:r>
              <a:rPr lang="nl-BE" dirty="0"/>
              <a:t>Thuiszorg</a:t>
            </a:r>
          </a:p>
          <a:p>
            <a:r>
              <a:rPr lang="nl-BE" dirty="0"/>
              <a:t>Residentiële zorg</a:t>
            </a:r>
          </a:p>
        </p:txBody>
      </p:sp>
    </p:spTree>
    <p:extLst>
      <p:ext uri="{BB962C8B-B14F-4D97-AF65-F5344CB8AC3E}">
        <p14:creationId xmlns:p14="http://schemas.microsoft.com/office/powerpoint/2010/main" val="3961142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BFFA19-D734-5C75-F819-F7CB31480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9FD49D-6025-5E3B-2F7E-5EED4073B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l-BE" sz="3700">
                <a:solidFill>
                  <a:srgbClr val="FFFFFF"/>
                </a:solidFill>
              </a:rPr>
              <a:t>Ondersteuning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7A6E76-2270-A826-7EE9-49BA5C0B7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numCol="2" rtlCol="0" anchor="ctr">
            <a:normAutofit/>
          </a:bodyPr>
          <a:lstStyle/>
          <a:p>
            <a:pPr marL="0" indent="0">
              <a:buNone/>
            </a:pPr>
            <a:r>
              <a:rPr lang="nl-BE" b="1" dirty="0"/>
              <a:t>Voorkeur voor</a:t>
            </a:r>
          </a:p>
          <a:p>
            <a:r>
              <a:rPr lang="nl-BE" dirty="0"/>
              <a:t>Casusbesprekingen</a:t>
            </a:r>
          </a:p>
          <a:p>
            <a:r>
              <a:rPr lang="nl-BE" dirty="0"/>
              <a:t>Intervisie</a:t>
            </a:r>
          </a:p>
          <a:p>
            <a:r>
              <a:rPr lang="nl-BE" dirty="0"/>
              <a:t>Workshops</a:t>
            </a:r>
          </a:p>
          <a:p>
            <a:r>
              <a:rPr lang="nl-BE" dirty="0"/>
              <a:t>Ervaringsleren</a:t>
            </a:r>
          </a:p>
          <a:p>
            <a:r>
              <a:rPr lang="nl-BE" dirty="0"/>
              <a:t>Blended learning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b="1" dirty="0"/>
              <a:t>Minder voorkeur voor louter theoretische e-learning</a:t>
            </a:r>
          </a:p>
          <a:p>
            <a:pPr marL="0" indent="0">
              <a:buNone/>
            </a:pPr>
            <a:r>
              <a:rPr lang="nl-BE" b="1" dirty="0"/>
              <a:t>Extra nood aan</a:t>
            </a:r>
          </a:p>
          <a:p>
            <a:pPr lvl="0"/>
            <a:r>
              <a:rPr lang="nl-BE" dirty="0"/>
              <a:t>Beslisbomen</a:t>
            </a:r>
          </a:p>
          <a:p>
            <a:pPr lvl="0"/>
            <a:r>
              <a:rPr lang="nl-BE" dirty="0"/>
              <a:t>Observatietools</a:t>
            </a:r>
          </a:p>
          <a:p>
            <a:pPr lvl="0"/>
            <a:r>
              <a:rPr lang="nl-BE" dirty="0"/>
              <a:t>Uniforme zorgplannen</a:t>
            </a: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9152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C4F82-55FA-CFDE-0624-DABAEA07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Brug tussen (semi)residentiële zorg en thuisfront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E09FC-77C2-1C37-A611-B4FE59900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2600" b="1" dirty="0">
                <a:solidFill>
                  <a:schemeClr val="accent1"/>
                </a:solidFill>
              </a:rPr>
              <a:t>Belangrijkste aanbevelingen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Structurele huisbezoeken</a:t>
            </a:r>
          </a:p>
          <a:p>
            <a:r>
              <a:rPr lang="nl-BE" sz="2400" dirty="0">
                <a:solidFill>
                  <a:schemeClr val="accent1"/>
                </a:solidFill>
              </a:rPr>
              <a:t>Gedeeld digitaal dossier (info-uitwisseling)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Vaste overlegmomenten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Psycho-educatie voor mantelzorgers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Gedeelde zorgplanning</a:t>
            </a:r>
          </a:p>
          <a:p>
            <a:pPr lvl="0"/>
            <a:r>
              <a:rPr lang="nl-BE" sz="2400" dirty="0">
                <a:solidFill>
                  <a:schemeClr val="accent1"/>
                </a:solidFill>
              </a:rPr>
              <a:t>Duidelijke rolafspraken</a:t>
            </a:r>
          </a:p>
          <a:p>
            <a:endParaRPr lang="nl-BE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8E17AF-9936-0724-247E-E3A1B6F212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67" t="-349" r="7487" b="17863"/>
          <a:stretch>
            <a:fillRect/>
          </a:stretch>
        </p:blipFill>
        <p:spPr>
          <a:xfrm rot="10800000">
            <a:off x="7470719" y="3641503"/>
            <a:ext cx="4733936" cy="32285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17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02378-4FC7-E6A1-0295-E02BE603A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nl-BE" sz="4000" dirty="0">
                <a:solidFill>
                  <a:srgbClr val="FFFFFF"/>
                </a:solidFill>
              </a:rPr>
              <a:t>Thuisfront</a:t>
            </a:r>
            <a:br>
              <a:rPr lang="nl-BE" sz="4000" dirty="0">
                <a:solidFill>
                  <a:srgbClr val="FFFFFF"/>
                </a:solidFill>
              </a:rPr>
            </a:br>
            <a:r>
              <a:rPr lang="nl-BE" sz="4000" dirty="0">
                <a:solidFill>
                  <a:srgbClr val="FFFFFF"/>
                </a:solidFill>
              </a:rPr>
              <a:t> </a:t>
            </a:r>
            <a:br>
              <a:rPr lang="nl-BE" sz="4000" dirty="0">
                <a:solidFill>
                  <a:srgbClr val="FFFFFF"/>
                </a:solidFill>
              </a:rPr>
            </a:br>
            <a:r>
              <a:rPr lang="nl-BE" sz="3600" dirty="0">
                <a:solidFill>
                  <a:srgbClr val="FFFFFF"/>
                </a:solidFill>
              </a:rPr>
              <a:t>4 centrale thema’s</a:t>
            </a:r>
            <a:endParaRPr lang="nl-BE" sz="36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F14AA-2218-9EA9-1153-5B9CA336C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z="2400" dirty="0"/>
              <a:t>Angst, stress &amp; slaap als verweven kernproblematiek</a:t>
            </a:r>
          </a:p>
          <a:p>
            <a:r>
              <a:rPr lang="nl-BE" sz="2400" dirty="0"/>
              <a:t>Coping en veerkracht</a:t>
            </a:r>
          </a:p>
          <a:p>
            <a:r>
              <a:rPr lang="nl-BE" sz="2400" dirty="0"/>
              <a:t>Nood aan kennis en praktische handvatten</a:t>
            </a:r>
          </a:p>
          <a:p>
            <a:r>
              <a:rPr lang="nl-BE" sz="2400" dirty="0"/>
              <a:t>Communicatie en samenwerking</a:t>
            </a:r>
            <a:endParaRPr lang="en-US" sz="2400" dirty="0"/>
          </a:p>
          <a:p>
            <a:pPr marL="0" indent="0">
              <a:buNone/>
            </a:pP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784661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524AA-F0C5-D0C1-C4B3-A36B8F161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0DFAC-B7A6-A950-20E9-2F41AA67D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nl-BE" sz="4100">
                <a:solidFill>
                  <a:srgbClr val="FFFFFF"/>
                </a:solidFill>
              </a:rPr>
              <a:t>Perspectief mantelzorgers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45DD3E3-7A21-ED66-DD05-53A258900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4551382"/>
          </a:xfrm>
        </p:spPr>
        <p:txBody>
          <a:bodyPr vert="horz" lIns="91440" tIns="45720" rIns="91440" bIns="45720" numCol="1" rtlCol="0">
            <a:normAutofit/>
          </a:bodyPr>
          <a:lstStyle/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r>
              <a:rPr lang="nl-BE" sz="2600" b="1" dirty="0">
                <a:solidFill>
                  <a:schemeClr val="accent1"/>
                </a:solidFill>
              </a:rPr>
              <a:t>Wat helpt volgens mantelzorgers?</a:t>
            </a:r>
          </a:p>
          <a:p>
            <a:pPr lvl="0"/>
            <a:r>
              <a:rPr lang="nl-BE" sz="2600" dirty="0"/>
              <a:t>Humor</a:t>
            </a:r>
          </a:p>
          <a:p>
            <a:pPr lvl="0"/>
            <a:r>
              <a:rPr lang="nl-BE" sz="2600" dirty="0"/>
              <a:t>Muziek</a:t>
            </a:r>
          </a:p>
          <a:p>
            <a:pPr lvl="0"/>
            <a:r>
              <a:rPr lang="nl-BE" sz="2600" dirty="0"/>
              <a:t>Wandelen</a:t>
            </a:r>
          </a:p>
          <a:p>
            <a:pPr lvl="0"/>
            <a:r>
              <a:rPr lang="nl-BE" sz="2600" dirty="0"/>
              <a:t>Bewegen</a:t>
            </a:r>
          </a:p>
          <a:p>
            <a:pPr lvl="0"/>
            <a:r>
              <a:rPr lang="nl-BE" sz="2600" dirty="0"/>
              <a:t>Sociale steun</a:t>
            </a:r>
          </a:p>
          <a:p>
            <a:pPr lvl="0"/>
            <a:r>
              <a:rPr lang="nl-BE" sz="2600" dirty="0"/>
              <a:t>Betekenisvolle activiteiten</a:t>
            </a:r>
          </a:p>
          <a:p>
            <a:pPr lvl="0"/>
            <a:r>
              <a:rPr lang="nl-BE" sz="2600" dirty="0"/>
              <a:t>Structuur en voorspelbaarheid</a:t>
            </a:r>
          </a:p>
        </p:txBody>
      </p:sp>
    </p:spTree>
    <p:extLst>
      <p:ext uri="{BB962C8B-B14F-4D97-AF65-F5344CB8AC3E}">
        <p14:creationId xmlns:p14="http://schemas.microsoft.com/office/powerpoint/2010/main" val="891647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47B87D-6398-B210-22D3-5AD6C0B84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41D825-C241-1963-C219-32D229B2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nl-BE" sz="4300">
                <a:solidFill>
                  <a:srgbClr val="FFFFFF"/>
                </a:solidFill>
              </a:rPr>
              <a:t>Noden en verwachtingen van mantelzorgers</a:t>
            </a:r>
          </a:p>
        </p:txBody>
      </p:sp>
      <p:sp>
        <p:nvSpPr>
          <p:cNvPr id="16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D7C9AB-3340-1B8C-7EE5-3DEB0D6A0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112" y="518400"/>
            <a:ext cx="5352585" cy="5837949"/>
          </a:xfrm>
        </p:spPr>
        <p:txBody>
          <a:bodyPr vert="horz" lIns="91440" tIns="45720" rIns="91440" bIns="45720" numCol="2" rtlCol="0" anchor="ctr">
            <a:normAutofit/>
          </a:bodyPr>
          <a:lstStyle/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r>
              <a:rPr lang="nl-BE" sz="2000" b="1" dirty="0">
                <a:solidFill>
                  <a:schemeClr val="tx1">
                    <a:alpha val="80000"/>
                  </a:schemeClr>
                </a:solidFill>
              </a:rPr>
              <a:t>Noden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Omgaan met hallucinaties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Omgaan met nachtelijke angst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Praktische technieken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Respijtzorg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Erkenning van eigen draaglast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Lotgenotencontact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Vaste contactpersoon</a:t>
            </a: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000" b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endParaRPr lang="nl-BE" sz="2000" b="1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r>
              <a:rPr lang="nl-BE" sz="2000" b="1" dirty="0">
                <a:solidFill>
                  <a:schemeClr val="tx1">
                    <a:alpha val="80000"/>
                  </a:schemeClr>
                </a:solidFill>
              </a:rPr>
              <a:t>Verwachtingen naar professionele zorg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Expertadvies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Laagdrempelig contact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Hulp bij interpretatie van gedrag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Praktijkgerichte ondersteuning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Brugfiguur</a:t>
            </a:r>
          </a:p>
          <a:p>
            <a:pPr lvl="0"/>
            <a:r>
              <a:rPr lang="nl-BE" sz="2000" dirty="0">
                <a:solidFill>
                  <a:schemeClr val="tx1">
                    <a:alpha val="80000"/>
                  </a:schemeClr>
                </a:solidFill>
              </a:rPr>
              <a:t>Betere coördinatie tussen organisaties</a:t>
            </a:r>
          </a:p>
        </p:txBody>
      </p:sp>
      <p:sp>
        <p:nvSpPr>
          <p:cNvPr id="20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628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DB2037-10AA-94CE-C7BD-A7CE6B2E7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5000">
                <a:solidFill>
                  <a:srgbClr val="FFFFFF"/>
                </a:solidFill>
              </a:rPr>
              <a:t>Noden &amp; verwachtingen van personen met jongdementie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506AB-41C9-6B6A-3F08-D3E43AD81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nl-BE" sz="1700" b="1">
                <a:solidFill>
                  <a:schemeClr val="tx1">
                    <a:alpha val="80000"/>
                  </a:schemeClr>
                </a:solidFill>
              </a:rPr>
              <a:t>Noden</a:t>
            </a:r>
            <a:endParaRPr lang="en-US" sz="1700">
              <a:solidFill>
                <a:schemeClr val="tx1">
                  <a:alpha val="80000"/>
                </a:schemeClr>
              </a:solidFill>
            </a:endParaRPr>
          </a:p>
          <a:p>
            <a:r>
              <a:rPr lang="nl-BE" sz="1700">
                <a:solidFill>
                  <a:schemeClr val="tx1">
                    <a:alpha val="80000"/>
                  </a:schemeClr>
                </a:solidFill>
              </a:rPr>
              <a:t>Begrijpende en niet-problematiserende ondersteuning</a:t>
            </a:r>
          </a:p>
          <a:p>
            <a:r>
              <a:rPr lang="nl-BE" sz="1700">
                <a:solidFill>
                  <a:schemeClr val="tx1">
                    <a:alpha val="80000"/>
                  </a:schemeClr>
                </a:solidFill>
              </a:rPr>
              <a:t>Structuur, voorspelbaarheid en veilige context</a:t>
            </a:r>
          </a:p>
          <a:p>
            <a:r>
              <a:rPr lang="nl-BE" sz="1700">
                <a:solidFill>
                  <a:schemeClr val="tx1">
                    <a:alpha val="80000"/>
                  </a:schemeClr>
                </a:solidFill>
              </a:rPr>
              <a:t>Ondersteuning als aanvulling op het thuisfront, niet als vervanging</a:t>
            </a:r>
          </a:p>
          <a:p>
            <a:pPr>
              <a:buNone/>
            </a:pPr>
            <a:endParaRPr lang="nl-BE" sz="1700">
              <a:solidFill>
                <a:schemeClr val="tx1">
                  <a:alpha val="80000"/>
                </a:schemeClr>
              </a:solidFill>
            </a:endParaRPr>
          </a:p>
          <a:p>
            <a:pPr>
              <a:buNone/>
            </a:pPr>
            <a:r>
              <a:rPr lang="nl-BE" sz="1700" b="1">
                <a:solidFill>
                  <a:schemeClr val="tx1">
                    <a:alpha val="80000"/>
                  </a:schemeClr>
                </a:solidFill>
              </a:rPr>
              <a:t>Verwachtingen naar professionele zorg</a:t>
            </a:r>
            <a:endParaRPr lang="nl-BE" sz="1700">
              <a:solidFill>
                <a:schemeClr val="tx1">
                  <a:alpha val="80000"/>
                </a:schemeClr>
              </a:solidFill>
            </a:endParaRPr>
          </a:p>
          <a:p>
            <a:r>
              <a:rPr lang="nl-BE" sz="1700">
                <a:solidFill>
                  <a:schemeClr val="tx1">
                    <a:alpha val="80000"/>
                  </a:schemeClr>
                </a:solidFill>
              </a:rPr>
              <a:t>Relationele formats (nabijheid, gesprek en humor)</a:t>
            </a:r>
          </a:p>
          <a:p>
            <a:r>
              <a:rPr lang="nl-BE" sz="1700">
                <a:solidFill>
                  <a:schemeClr val="tx1">
                    <a:alpha val="80000"/>
                  </a:schemeClr>
                </a:solidFill>
              </a:rPr>
              <a:t>Activiteit gerichte formats (wandelen in groep, fietsen, creatieve activiteiten, vrijwilligerswerk of lichte productieve taken)</a:t>
            </a:r>
          </a:p>
          <a:p>
            <a:r>
              <a:rPr lang="nl-BE" sz="1700">
                <a:solidFill>
                  <a:schemeClr val="tx1">
                    <a:alpha val="80000"/>
                  </a:schemeClr>
                </a:solidFill>
              </a:rPr>
              <a:t>Kleinschalige, vertrouwde groepen</a:t>
            </a:r>
          </a:p>
          <a:p>
            <a:r>
              <a:rPr lang="nl-BE" sz="1700">
                <a:solidFill>
                  <a:schemeClr val="tx1">
                    <a:alpha val="80000"/>
                  </a:schemeClr>
                </a:solidFill>
              </a:rPr>
              <a:t>Face-to-face contact, rechtstreeks gesprek en fysieke aanwezigheid</a:t>
            </a:r>
          </a:p>
          <a:p>
            <a:pPr>
              <a:buNone/>
            </a:pPr>
            <a:endParaRPr lang="nl-BE" sz="170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en-US" sz="17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871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91058C-E226-3B22-1E7E-DC32EA820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CB43B1-F51C-9AD9-3007-64A2C9ADE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nl-BE" sz="3100">
                <a:solidFill>
                  <a:srgbClr val="FFFFFF"/>
                </a:solidFill>
              </a:rPr>
              <a:t>Omgevingsanalyse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CDD8E5-6B7F-D4D2-6F71-8074B5EDC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numCol="1" rtlCol="0" anchor="ctr">
            <a:normAutofit/>
          </a:bodyPr>
          <a:lstStyle/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r>
              <a:rPr lang="nl-BE" sz="2600" b="1" dirty="0">
                <a:solidFill>
                  <a:schemeClr val="accent1"/>
                </a:solidFill>
              </a:rPr>
              <a:t>15 organisaties in Vlaanderen &amp; Brussel</a:t>
            </a:r>
          </a:p>
          <a:p>
            <a:pPr marL="0" indent="0">
              <a:buNone/>
              <a:defRPr sz="1800">
                <a:solidFill>
                  <a:srgbClr val="323232"/>
                </a:solidFill>
              </a:defRPr>
            </a:pPr>
            <a:r>
              <a:rPr lang="nl-BE" sz="2600" b="1" dirty="0">
                <a:solidFill>
                  <a:schemeClr val="accent1"/>
                </a:solidFill>
              </a:rPr>
              <a:t>Zorg voor jongdementie</a:t>
            </a:r>
          </a:p>
          <a:p>
            <a:pPr marL="0" indent="0">
              <a:buNone/>
            </a:pPr>
            <a:endParaRPr lang="nl-BE" sz="2000" b="1"/>
          </a:p>
          <a:p>
            <a:pPr marL="0" indent="0">
              <a:buNone/>
            </a:pPr>
            <a:r>
              <a:rPr lang="nl-BE" sz="2400" b="1" dirty="0"/>
              <a:t>Meest genoemde stressfactor</a:t>
            </a:r>
            <a:endParaRPr lang="nl-BE" sz="2400" dirty="0"/>
          </a:p>
          <a:p>
            <a:pPr lvl="0"/>
            <a:r>
              <a:rPr lang="nl-BE" sz="2000" dirty="0"/>
              <a:t>Overprikkeling (73%)</a:t>
            </a:r>
          </a:p>
          <a:p>
            <a:pPr marL="0" indent="0">
              <a:buNone/>
            </a:pPr>
            <a:endParaRPr lang="nl-BE" sz="2000" b="1"/>
          </a:p>
          <a:p>
            <a:pPr marL="0" indent="0">
              <a:buNone/>
            </a:pPr>
            <a:r>
              <a:rPr lang="nl-BE" sz="2400" b="1" dirty="0"/>
              <a:t>Meest voorkomende angst</a:t>
            </a:r>
          </a:p>
          <a:p>
            <a:pPr lvl="0"/>
            <a:r>
              <a:rPr lang="nl-BE" sz="2000" dirty="0"/>
              <a:t>Angst voor onbekende/veranderingen</a:t>
            </a:r>
          </a:p>
          <a:p>
            <a:pPr marL="0" indent="0">
              <a:buNone/>
            </a:pPr>
            <a:endParaRPr lang="nl-BE" sz="2000" b="1"/>
          </a:p>
          <a:p>
            <a:pPr marL="0" indent="0">
              <a:buNone/>
            </a:pPr>
            <a:r>
              <a:rPr lang="nl-BE" sz="2400" b="1" dirty="0"/>
              <a:t>Meest voorkomende slaapprobleem</a:t>
            </a:r>
          </a:p>
          <a:p>
            <a:pPr lvl="0"/>
            <a:r>
              <a:rPr lang="nl-BE" sz="2000" dirty="0"/>
              <a:t>Moeite met doorslapen</a:t>
            </a:r>
          </a:p>
          <a:p>
            <a:pPr>
              <a:defRPr sz="1800">
                <a:solidFill>
                  <a:srgbClr val="323232"/>
                </a:solidFill>
              </a:defRPr>
            </a:pPr>
            <a:endParaRPr lang="nl-BE" sz="2000"/>
          </a:p>
        </p:txBody>
      </p:sp>
    </p:spTree>
    <p:extLst>
      <p:ext uri="{BB962C8B-B14F-4D97-AF65-F5344CB8AC3E}">
        <p14:creationId xmlns:p14="http://schemas.microsoft.com/office/powerpoint/2010/main" val="1439336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90CDC-755D-12C9-F25E-08B4E2472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C32DF3D-3F59-481D-A237-77C31AD49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09296-90AE-A3C1-DF29-F120D4990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3467"/>
            <a:ext cx="3840480" cy="5571066"/>
          </a:xfrm>
        </p:spPr>
        <p:txBody>
          <a:bodyPr anchor="ctr">
            <a:normAutofit/>
          </a:bodyPr>
          <a:lstStyle/>
          <a:p>
            <a:r>
              <a:rPr lang="nl-BE" sz="3400"/>
              <a:t>Omgevingsanalyse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F02326-30C4-4095-988F-932A425AE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39686" y="0"/>
            <a:ext cx="7152315" cy="6858000"/>
          </a:xfrm>
          <a:custGeom>
            <a:avLst/>
            <a:gdLst>
              <a:gd name="connsiteX0" fmla="*/ 17101 w 7152315"/>
              <a:gd name="connsiteY0" fmla="*/ 0 h 6858000"/>
              <a:gd name="connsiteX1" fmla="*/ 7152315 w 7152315"/>
              <a:gd name="connsiteY1" fmla="*/ 0 h 6858000"/>
              <a:gd name="connsiteX2" fmla="*/ 7152315 w 7152315"/>
              <a:gd name="connsiteY2" fmla="*/ 6858000 h 6858000"/>
              <a:gd name="connsiteX3" fmla="*/ 15999 w 7152315"/>
              <a:gd name="connsiteY3" fmla="*/ 6858000 h 6858000"/>
              <a:gd name="connsiteX4" fmla="*/ 9729 w 7152315"/>
              <a:gd name="connsiteY4" fmla="*/ 6734157 h 6858000"/>
              <a:gd name="connsiteX5" fmla="*/ 15819 w 7152315"/>
              <a:gd name="connsiteY5" fmla="*/ 6122264 h 6858000"/>
              <a:gd name="connsiteX6" fmla="*/ 11379 w 7152315"/>
              <a:gd name="connsiteY6" fmla="*/ 5614784 h 6858000"/>
              <a:gd name="connsiteX7" fmla="*/ 20006 w 7152315"/>
              <a:gd name="connsiteY7" fmla="*/ 5204359 h 6858000"/>
              <a:gd name="connsiteX8" fmla="*/ 16962 w 7152315"/>
              <a:gd name="connsiteY8" fmla="*/ 4811696 h 6858000"/>
              <a:gd name="connsiteX9" fmla="*/ 13409 w 7152315"/>
              <a:gd name="connsiteY9" fmla="*/ 4358135 h 6858000"/>
              <a:gd name="connsiteX10" fmla="*/ 12774 w 7152315"/>
              <a:gd name="connsiteY10" fmla="*/ 4038423 h 6858000"/>
              <a:gd name="connsiteX11" fmla="*/ 10110 w 7152315"/>
              <a:gd name="connsiteY11" fmla="*/ 3630663 h 6858000"/>
              <a:gd name="connsiteX12" fmla="*/ 16581 w 7152315"/>
              <a:gd name="connsiteY12" fmla="*/ 3275427 h 6858000"/>
              <a:gd name="connsiteX13" fmla="*/ 27872 w 7152315"/>
              <a:gd name="connsiteY13" fmla="*/ 2871219 h 6858000"/>
              <a:gd name="connsiteX14" fmla="*/ 17596 w 7152315"/>
              <a:gd name="connsiteY14" fmla="*/ 2235600 h 6858000"/>
              <a:gd name="connsiteX15" fmla="*/ 14170 w 7152315"/>
              <a:gd name="connsiteY15" fmla="*/ 1894827 h 6858000"/>
              <a:gd name="connsiteX16" fmla="*/ 11632 w 7152315"/>
              <a:gd name="connsiteY16" fmla="*/ 1603026 h 6858000"/>
              <a:gd name="connsiteX17" fmla="*/ 14551 w 7152315"/>
              <a:gd name="connsiteY17" fmla="*/ 1307799 h 6858000"/>
              <a:gd name="connsiteX18" fmla="*/ 14551 w 7152315"/>
              <a:gd name="connsiteY18" fmla="*/ 887733 h 6858000"/>
              <a:gd name="connsiteX19" fmla="*/ 849 w 7152315"/>
              <a:gd name="connsiteY19" fmla="*/ 349169 h 6858000"/>
              <a:gd name="connsiteX20" fmla="*/ 1404 w 7152315"/>
              <a:gd name="connsiteY20" fmla="*/ 1605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52315" h="6858000">
                <a:moveTo>
                  <a:pt x="17101" y="0"/>
                </a:moveTo>
                <a:lnTo>
                  <a:pt x="7152315" y="0"/>
                </a:lnTo>
                <a:lnTo>
                  <a:pt x="7152315" y="6858000"/>
                </a:lnTo>
                <a:lnTo>
                  <a:pt x="15999" y="6858000"/>
                </a:lnTo>
                <a:lnTo>
                  <a:pt x="9729" y="6734157"/>
                </a:lnTo>
                <a:cubicBezTo>
                  <a:pt x="5924" y="6530150"/>
                  <a:pt x="12521" y="6326271"/>
                  <a:pt x="15819" y="6122264"/>
                </a:cubicBezTo>
                <a:cubicBezTo>
                  <a:pt x="18484" y="5952766"/>
                  <a:pt x="-1689" y="5783013"/>
                  <a:pt x="11379" y="5614784"/>
                </a:cubicBezTo>
                <a:cubicBezTo>
                  <a:pt x="22112" y="5478259"/>
                  <a:pt x="24992" y="5341214"/>
                  <a:pt x="20006" y="5204359"/>
                </a:cubicBezTo>
                <a:cubicBezTo>
                  <a:pt x="14932" y="5073429"/>
                  <a:pt x="13917" y="4942537"/>
                  <a:pt x="16962" y="4811696"/>
                </a:cubicBezTo>
                <a:cubicBezTo>
                  <a:pt x="20640" y="4660467"/>
                  <a:pt x="16962" y="4509238"/>
                  <a:pt x="13409" y="4358135"/>
                </a:cubicBezTo>
                <a:cubicBezTo>
                  <a:pt x="10872" y="4251565"/>
                  <a:pt x="10998" y="4144994"/>
                  <a:pt x="12774" y="4038423"/>
                </a:cubicBezTo>
                <a:cubicBezTo>
                  <a:pt x="15185" y="3902545"/>
                  <a:pt x="19879" y="3766540"/>
                  <a:pt x="10110" y="3630663"/>
                </a:cubicBezTo>
                <a:cubicBezTo>
                  <a:pt x="1178" y="3512306"/>
                  <a:pt x="3347" y="3393378"/>
                  <a:pt x="16581" y="3275427"/>
                </a:cubicBezTo>
                <a:cubicBezTo>
                  <a:pt x="33403" y="3141377"/>
                  <a:pt x="37183" y="3006006"/>
                  <a:pt x="27872" y="2871219"/>
                </a:cubicBezTo>
                <a:cubicBezTo>
                  <a:pt x="11315" y="2659765"/>
                  <a:pt x="7890" y="2447486"/>
                  <a:pt x="17596" y="2235600"/>
                </a:cubicBezTo>
                <a:cubicBezTo>
                  <a:pt x="22797" y="2122038"/>
                  <a:pt x="21655" y="2008261"/>
                  <a:pt x="14170" y="1894827"/>
                </a:cubicBezTo>
                <a:cubicBezTo>
                  <a:pt x="8144" y="1797670"/>
                  <a:pt x="7294" y="1700272"/>
                  <a:pt x="11632" y="1603026"/>
                </a:cubicBezTo>
                <a:cubicBezTo>
                  <a:pt x="15566" y="1504575"/>
                  <a:pt x="17215" y="1406124"/>
                  <a:pt x="14551" y="1307799"/>
                </a:cubicBezTo>
                <a:cubicBezTo>
                  <a:pt x="10872" y="1168242"/>
                  <a:pt x="10110" y="1027798"/>
                  <a:pt x="14551" y="887733"/>
                </a:cubicBezTo>
                <a:cubicBezTo>
                  <a:pt x="20894" y="708085"/>
                  <a:pt x="3132" y="528817"/>
                  <a:pt x="849" y="349169"/>
                </a:cubicBezTo>
                <a:cubicBezTo>
                  <a:pt x="24" y="286241"/>
                  <a:pt x="-769" y="223346"/>
                  <a:pt x="1404" y="1605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C9021D-8E1B-B762-61F1-1DD2C0C12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433" y="643467"/>
            <a:ext cx="6612673" cy="5571066"/>
          </a:xfrm>
        </p:spPr>
        <p:txBody>
          <a:bodyPr vert="horz" lIns="91440" tIns="45720" rIns="91440" bIns="45720" numCol="2" rtlCol="0" anchor="ctr">
            <a:normAutofit/>
          </a:bodyPr>
          <a:lstStyle/>
          <a:p>
            <a:pPr marL="0" indent="0">
              <a:buNone/>
            </a:pPr>
            <a:r>
              <a:rPr lang="nl-BE" sz="2200" b="1" dirty="0">
                <a:solidFill>
                  <a:srgbClr val="FFFFFF"/>
                </a:solidFill>
              </a:rPr>
              <a:t>Grootste noden</a:t>
            </a:r>
            <a:endParaRPr lang="nl-BE" sz="2200" dirty="0">
              <a:solidFill>
                <a:srgbClr val="FFFFFF"/>
              </a:solidFill>
            </a:endParaRP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Psychosociale ondersteuning</a:t>
            </a: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Aangepaste dagbesteding</a:t>
            </a: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Psycho-educatie</a:t>
            </a: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Respijtzorg</a:t>
            </a:r>
          </a:p>
          <a:p>
            <a:pPr marL="0" indent="0">
              <a:buNone/>
            </a:pPr>
            <a:endParaRPr lang="nl-BE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nl-BE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nl-BE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nl-BE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nl-BE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nl-BE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nl-BE" sz="2200" b="1" dirty="0">
                <a:solidFill>
                  <a:srgbClr val="FFFFFF"/>
                </a:solidFill>
              </a:rPr>
              <a:t>Belangrijkste drempels</a:t>
            </a:r>
            <a:endParaRPr lang="nl-BE" sz="2200" dirty="0">
              <a:solidFill>
                <a:srgbClr val="FFFFFF"/>
              </a:solidFill>
            </a:endParaRP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Te weinig informatie</a:t>
            </a: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Geen duidelijk aanspreekpunt</a:t>
            </a: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Versnipperd zorgaanbod</a:t>
            </a:r>
          </a:p>
          <a:p>
            <a:pPr marL="0" indent="0">
              <a:buNone/>
            </a:pPr>
            <a:endParaRPr lang="nl-BE" sz="22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nl-BE" sz="2200" b="1" dirty="0">
                <a:solidFill>
                  <a:srgbClr val="FFFFFF"/>
                </a:solidFill>
              </a:rPr>
              <a:t>Belangrijkste aanbevelingen</a:t>
            </a:r>
            <a:endParaRPr lang="nl-BE" sz="2200" dirty="0">
              <a:solidFill>
                <a:srgbClr val="FFFFFF"/>
              </a:solidFill>
            </a:endParaRP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Vaste contactpersoon</a:t>
            </a: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Betere informatie-uitwisseling</a:t>
            </a:r>
          </a:p>
          <a:p>
            <a:pPr lvl="0"/>
            <a:r>
              <a:rPr lang="nl-BE" sz="2200" dirty="0">
                <a:solidFill>
                  <a:srgbClr val="FFFFFF"/>
                </a:solidFill>
              </a:rPr>
              <a:t>Sterkere samenwerking tussen buurt en zorg</a:t>
            </a:r>
          </a:p>
        </p:txBody>
      </p:sp>
    </p:spTree>
    <p:extLst>
      <p:ext uri="{BB962C8B-B14F-4D97-AF65-F5344CB8AC3E}">
        <p14:creationId xmlns:p14="http://schemas.microsoft.com/office/powerpoint/2010/main" val="897045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CE0A68D-28EF-49D9-B84B-5DAB3871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4A001-2FA1-CFDB-0CC4-AD114E92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862" y="4465674"/>
            <a:ext cx="4786138" cy="1663995"/>
          </a:xfrm>
        </p:spPr>
        <p:txBody>
          <a:bodyPr>
            <a:normAutofit/>
          </a:bodyPr>
          <a:lstStyle/>
          <a:p>
            <a:pPr algn="ctr"/>
            <a:r>
              <a:rPr lang="nl-BE" sz="3200">
                <a:solidFill>
                  <a:schemeClr val="tx1">
                    <a:lumMod val="65000"/>
                    <a:lumOff val="35000"/>
                  </a:schemeClr>
                </a:solidFill>
              </a:rPr>
              <a:t>Connected care framework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AE7EC4-D57B-679D-CB5F-D5EC1A1C0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" t="13170" r="4621" b="8618"/>
          <a:stretch>
            <a:fillRect/>
          </a:stretch>
        </p:blipFill>
        <p:spPr>
          <a:xfrm>
            <a:off x="317" y="979648"/>
            <a:ext cx="7422470" cy="38875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A0C3DC-24DE-44E3-9D41-CAA5F3B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16208" y="0"/>
            <a:ext cx="4775791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A726C-9097-A53C-1749-54837A88F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6814" y="818707"/>
            <a:ext cx="3131288" cy="53109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nl-BE" sz="1900" b="1" dirty="0">
                <a:solidFill>
                  <a:schemeClr val="accent1"/>
                </a:solidFill>
              </a:rPr>
              <a:t>4 bouwstenen</a:t>
            </a:r>
            <a:endParaRPr lang="nl-BE" sz="1900" dirty="0">
              <a:solidFill>
                <a:schemeClr val="accent1"/>
              </a:solidFill>
            </a:endParaRP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Competentieversterking van zorgverleners</a:t>
            </a: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Ondersteuning van mantelzorgers</a:t>
            </a: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Gedeelde zorgplanning</a:t>
            </a: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Brugfunctie tussen thuis en zorgsetting</a:t>
            </a:r>
          </a:p>
          <a:p>
            <a:pPr marL="0" indent="0">
              <a:buNone/>
            </a:pPr>
            <a:endParaRPr lang="nl-BE" sz="1900" b="1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nl-BE" sz="1900" b="1" dirty="0">
                <a:solidFill>
                  <a:schemeClr val="accent1"/>
                </a:solidFill>
              </a:rPr>
              <a:t>Onderliggende principes</a:t>
            </a:r>
            <a:endParaRPr lang="nl-BE" sz="1900" dirty="0">
              <a:solidFill>
                <a:schemeClr val="accent1"/>
              </a:solidFill>
            </a:endParaRP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Persoonsgericht</a:t>
            </a: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Relationeel</a:t>
            </a: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Contextgevoelig</a:t>
            </a:r>
          </a:p>
          <a:p>
            <a:pPr lvl="0"/>
            <a:r>
              <a:rPr lang="nl-BE" sz="1900" dirty="0">
                <a:solidFill>
                  <a:srgbClr val="595959"/>
                </a:solidFill>
              </a:rPr>
              <a:t>Transmurale samenwerking</a:t>
            </a:r>
          </a:p>
          <a:p>
            <a:pPr marL="0" indent="0">
              <a:buNone/>
            </a:pPr>
            <a:endParaRPr lang="nl-BE" sz="190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441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DEA0A3-626E-82E2-7280-42522C5AD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C81B3-EC7F-5FE9-BF89-ADFD69B31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73" y="401196"/>
            <a:ext cx="4465534" cy="41554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4200" dirty="0">
                <a:latin typeface="+mn-lt"/>
              </a:rPr>
            </a:br>
            <a:br>
              <a:rPr lang="en-US" sz="4200" dirty="0">
                <a:latin typeface="+mn-lt"/>
              </a:rPr>
            </a:br>
            <a:br>
              <a:rPr lang="en-US" sz="4200" dirty="0">
                <a:latin typeface="+mn-lt"/>
              </a:rPr>
            </a:br>
            <a:r>
              <a:rPr lang="en-US" sz="3600" dirty="0" err="1">
                <a:latin typeface="+mn-lt"/>
              </a:rPr>
              <a:t>Disseminatie</a:t>
            </a:r>
            <a:br>
              <a:rPr lang="en-US" sz="3600" dirty="0">
                <a:latin typeface="+mn-lt"/>
              </a:rPr>
            </a:br>
            <a:br>
              <a:rPr lang="en-US" sz="4200" dirty="0">
                <a:latin typeface="+mn-lt"/>
              </a:rPr>
            </a:br>
            <a:r>
              <a:rPr lang="nl-BE" sz="2600" b="1" dirty="0">
                <a:solidFill>
                  <a:schemeClr val="accent1"/>
                </a:solidFill>
                <a:latin typeface="+mn-lt"/>
              </a:rPr>
              <a:t>Output</a:t>
            </a:r>
            <a:br>
              <a:rPr lang="nl-BE" sz="2600" b="1" dirty="0">
                <a:solidFill>
                  <a:schemeClr val="accent1"/>
                </a:solidFill>
                <a:latin typeface="+mn-lt"/>
              </a:rPr>
            </a:br>
            <a:br>
              <a:rPr lang="nl-BE" sz="2600" dirty="0">
                <a:latin typeface="+mn-lt"/>
              </a:rPr>
            </a:br>
            <a:r>
              <a:rPr lang="nl-BE" sz="2600" dirty="0">
                <a:solidFill>
                  <a:schemeClr val="accent1"/>
                </a:solidFill>
                <a:latin typeface="+mn-lt"/>
              </a:rPr>
              <a:t>Studiedag </a:t>
            </a:r>
            <a:r>
              <a:rPr lang="nl-BE" sz="2600" dirty="0" err="1">
                <a:solidFill>
                  <a:schemeClr val="accent1"/>
                </a:solidFill>
                <a:latin typeface="+mn-lt"/>
              </a:rPr>
              <a:t>Connected</a:t>
            </a:r>
            <a:r>
              <a:rPr lang="nl-BE" sz="2600" dirty="0">
                <a:solidFill>
                  <a:schemeClr val="accent1"/>
                </a:solidFill>
                <a:latin typeface="+mn-lt"/>
              </a:rPr>
              <a:t> Care</a:t>
            </a:r>
            <a:br>
              <a:rPr lang="nl-BE" sz="2600" dirty="0">
                <a:latin typeface="+mn-lt"/>
              </a:rPr>
            </a:br>
            <a:r>
              <a:rPr lang="nl-BE" sz="2600" dirty="0">
                <a:solidFill>
                  <a:schemeClr val="accent1"/>
                </a:solidFill>
                <a:latin typeface="+mn-lt"/>
              </a:rPr>
              <a:t>Eindrapport</a:t>
            </a:r>
            <a:br>
              <a:rPr lang="nl-BE" sz="2600" dirty="0">
                <a:latin typeface="+mn-lt"/>
              </a:rPr>
            </a:br>
            <a:r>
              <a:rPr lang="nl-BE" sz="2600" dirty="0">
                <a:solidFill>
                  <a:schemeClr val="accent1"/>
                </a:solidFill>
                <a:latin typeface="+mn-lt"/>
              </a:rPr>
              <a:t>Framework</a:t>
            </a:r>
            <a:br>
              <a:rPr lang="nl-BE" sz="2600" dirty="0">
                <a:latin typeface="+mn-lt"/>
              </a:rPr>
            </a:br>
            <a:r>
              <a:rPr lang="nl-BE" sz="2600" dirty="0">
                <a:solidFill>
                  <a:schemeClr val="accent1"/>
                </a:solidFill>
                <a:latin typeface="+mn-lt"/>
              </a:rPr>
              <a:t>Infographics</a:t>
            </a:r>
            <a:endParaRPr lang="en-US" sz="2600">
              <a:solidFill>
                <a:schemeClr val="accent1"/>
              </a:solidFill>
              <a:latin typeface="+mn-lt"/>
            </a:endParaRPr>
          </a:p>
          <a:p>
            <a:endParaRPr lang="en-US" sz="4200" dirty="0">
              <a:latin typeface="+mn-lt"/>
            </a:endParaRP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1913BF60-390B-A47C-0A27-B424EB816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552" y="2281587"/>
            <a:ext cx="3237813" cy="4576413"/>
          </a:xfrm>
          <a:prstGeom prst="rect">
            <a:avLst/>
          </a:prstGeom>
        </p:spPr>
      </p:pic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9A7F041-1B24-7D3A-3E6E-042A99B64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854" y="194056"/>
            <a:ext cx="3425444" cy="3425444"/>
          </a:xfrm>
          <a:prstGeom prst="rect">
            <a:avLst/>
          </a:prstGeom>
        </p:spPr>
      </p:pic>
      <p:pic>
        <p:nvPicPr>
          <p:cNvPr id="8" name="Afbeelding 6" descr="Afbeelding met tekst, kleding, Menselijk gezicht, persoon&#10;&#10;Automatisch gegenereerde beschrijving">
            <a:hlinkClick r:id="rId4"/>
            <a:extLst>
              <a:ext uri="{FF2B5EF4-FFF2-40B4-BE49-F238E27FC236}">
                <a16:creationId xmlns:a16="http://schemas.microsoft.com/office/drawing/2014/main" id="{9688AB5F-368B-5E46-2582-05AC4ECD3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9" b="3"/>
          <a:stretch>
            <a:fillRect/>
          </a:stretch>
        </p:blipFill>
        <p:spPr>
          <a:xfrm>
            <a:off x="8595943" y="219455"/>
            <a:ext cx="3244361" cy="18897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79C2AB-BD8D-ECC2-39AE-9D3629AD3767}"/>
              </a:ext>
            </a:extLst>
          </p:cNvPr>
          <p:cNvSpPr txBox="1"/>
          <p:nvPr/>
        </p:nvSpPr>
        <p:spPr>
          <a:xfrm>
            <a:off x="825500" y="5252135"/>
            <a:ext cx="70739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BE" sz="2000" dirty="0">
                <a:hlinkClick r:id="rId6"/>
              </a:rPr>
              <a:t>https://www.odisee.be/onderzoeksprojecten/connected-care</a:t>
            </a:r>
            <a:endParaRPr lang="nl-BE" sz="2000"/>
          </a:p>
        </p:txBody>
      </p:sp>
    </p:spTree>
    <p:extLst>
      <p:ext uri="{BB962C8B-B14F-4D97-AF65-F5344CB8AC3E}">
        <p14:creationId xmlns:p14="http://schemas.microsoft.com/office/powerpoint/2010/main" val="4065135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FDFAB-02EA-9974-0E78-3D81C279D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939" y="167268"/>
            <a:ext cx="3932237" cy="1600200"/>
          </a:xfrm>
        </p:spPr>
        <p:txBody>
          <a:bodyPr>
            <a:normAutofit/>
          </a:bodyPr>
          <a:lstStyle/>
          <a:p>
            <a:pPr algn="ctr"/>
            <a:r>
              <a:rPr lang="nl-BE" sz="4000" dirty="0"/>
              <a:t>Contact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B3484A6-6F03-6D04-DDF1-6489109E48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86127" y="1169066"/>
            <a:ext cx="5257800" cy="4572635"/>
          </a:xfrm>
        </p:spPr>
        <p:txBody>
          <a:bodyPr>
            <a:normAutofit/>
          </a:bodyPr>
          <a:lstStyle/>
          <a:p>
            <a:r>
              <a:rPr lang="nl-BE" sz="2600" dirty="0"/>
              <a:t>Julie Vanderlinden </a:t>
            </a:r>
            <a:r>
              <a:rPr lang="nl-BE" sz="2600" dirty="0">
                <a:hlinkClick r:id="rId3"/>
              </a:rPr>
              <a:t>Julie.vanderlinden@odisee.be</a:t>
            </a:r>
            <a:endParaRPr lang="nl-BE" sz="2600" dirty="0"/>
          </a:p>
          <a:p>
            <a:endParaRPr lang="nl-BE" sz="2600" dirty="0"/>
          </a:p>
          <a:p>
            <a:r>
              <a:rPr lang="nl-BE" sz="2600" dirty="0"/>
              <a:t>Liza Musch</a:t>
            </a:r>
          </a:p>
          <a:p>
            <a:r>
              <a:rPr lang="nl-BE" sz="2600" dirty="0">
                <a:hlinkClick r:id="rId4"/>
              </a:rPr>
              <a:t>Liza.musch@odisee.be</a:t>
            </a:r>
            <a:endParaRPr lang="nl-BE" sz="2600" dirty="0"/>
          </a:p>
          <a:p>
            <a:endParaRPr lang="nl-BE" sz="2600" dirty="0"/>
          </a:p>
          <a:p>
            <a:r>
              <a:rPr lang="nl-BE" sz="2600" dirty="0"/>
              <a:t>Sophie Dohogne</a:t>
            </a:r>
          </a:p>
          <a:p>
            <a:r>
              <a:rPr lang="nl-BE" sz="2600" dirty="0">
                <a:hlinkClick r:id="rId5"/>
              </a:rPr>
              <a:t>Sophie.dohogne@odisee.be</a:t>
            </a:r>
            <a:endParaRPr lang="nl-BE" sz="260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212A0DC-39CA-C83E-FE21-1C71B985A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6" name="Afbeelding 5" descr="Afbeelding met cirkel, ontwerp, Graphics&#10;&#10;Automatisch gegenereerde beschrijving">
            <a:extLst>
              <a:ext uri="{FF2B5EF4-FFF2-40B4-BE49-F238E27FC236}">
                <a16:creationId xmlns:a16="http://schemas.microsoft.com/office/drawing/2014/main" id="{FDC93C7A-B3E9-7A55-F35C-25C3931F61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601621" y="2642839"/>
            <a:ext cx="2310130" cy="231013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8BD9102-E993-6176-A4D3-AAC520A5FCAD}"/>
              </a:ext>
            </a:extLst>
          </p:cNvPr>
          <p:cNvSpPr txBox="1"/>
          <p:nvPr/>
        </p:nvSpPr>
        <p:spPr>
          <a:xfrm>
            <a:off x="1817984" y="8245228"/>
            <a:ext cx="1144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>
                <a:hlinkClick r:id="rId7" tooltip="https://commons.wikimedia.org/wiki/File:Circle-icons-mail.svg"/>
              </a:rPr>
              <a:t>Deze foto</a:t>
            </a:r>
            <a:r>
              <a:rPr lang="nl-BE" sz="900"/>
              <a:t> van Onbekende auteur is gelicentieerd onder </a:t>
            </a:r>
            <a:r>
              <a:rPr lang="nl-BE" sz="900">
                <a:hlinkClick r:id="rId8" tooltip="https://creativecommons.org/licenses/by-sa/3.0/"/>
              </a:rPr>
              <a:t>CC BY-SA</a:t>
            </a:r>
            <a:endParaRPr lang="nl-BE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B3B276-DC0C-EBCC-EF79-BE50FE8A41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933" y="4887122"/>
            <a:ext cx="1841942" cy="1970878"/>
          </a:xfrm>
          <a:prstGeom prst="rect">
            <a:avLst/>
          </a:prstGeom>
        </p:spPr>
      </p:pic>
      <p:pic>
        <p:nvPicPr>
          <p:cNvPr id="10" name="Afbeelding 4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4D38DAB5-A2B7-8289-9280-B3BF2B66FD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510" y="5734286"/>
            <a:ext cx="2594899" cy="687648"/>
          </a:xfrm>
          <a:prstGeom prst="rect">
            <a:avLst/>
          </a:prstGeom>
        </p:spPr>
      </p:pic>
      <p:pic>
        <p:nvPicPr>
          <p:cNvPr id="12" name="Afbeelding 9" descr="Afbeelding met Lettertype, logo, Graphics, tekst&#10;&#10;Automatisch gegenereerde beschrijving">
            <a:extLst>
              <a:ext uri="{FF2B5EF4-FFF2-40B4-BE49-F238E27FC236}">
                <a16:creationId xmlns:a16="http://schemas.microsoft.com/office/drawing/2014/main" id="{552DCD23-6628-FE21-471D-6FA38DFF7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736" y="5548144"/>
            <a:ext cx="2594900" cy="9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30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96607D"/>
      </a:dk1>
      <a:lt1>
        <a:sysClr val="window" lastClr="FFFFFF"/>
      </a:lt1>
      <a:dk2>
        <a:srgbClr val="70485D"/>
      </a:dk2>
      <a:lt2>
        <a:srgbClr val="E8E8E8"/>
      </a:lt2>
      <a:accent1>
        <a:srgbClr val="156082"/>
      </a:accent1>
      <a:accent2>
        <a:srgbClr val="96607D"/>
      </a:accent2>
      <a:accent3>
        <a:srgbClr val="4B303E"/>
      </a:accent3>
      <a:accent4>
        <a:srgbClr val="EADEE5"/>
      </a:accent4>
      <a:accent5>
        <a:srgbClr val="D5BECB"/>
      </a:accent5>
      <a:accent6>
        <a:srgbClr val="C19EB1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c08df6-a44a-4dcb-90dc-97b3fbd059ca" xsi:nil="true"/>
    <lcf76f155ced4ddcb4097134ff3c332f xmlns="f7daf325-1428-4702-892d-b8ea769558a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50F4E6A50B324E9D708E4C4031E8CE" ma:contentTypeVersion="13" ma:contentTypeDescription="Een nieuw document maken." ma:contentTypeScope="" ma:versionID="56a473746a54d3b8bb69254ab2a54d18">
  <xsd:schema xmlns:xsd="http://www.w3.org/2001/XMLSchema" xmlns:xs="http://www.w3.org/2001/XMLSchema" xmlns:p="http://schemas.microsoft.com/office/2006/metadata/properties" xmlns:ns2="f7daf325-1428-4702-892d-b8ea769558a7" xmlns:ns3="29c08df6-a44a-4dcb-90dc-97b3fbd059ca" targetNamespace="http://schemas.microsoft.com/office/2006/metadata/properties" ma:root="true" ma:fieldsID="89db0f607a15d10014c025f12e6fff27" ns2:_="" ns3:_="">
    <xsd:import namespace="f7daf325-1428-4702-892d-b8ea769558a7"/>
    <xsd:import namespace="29c08df6-a44a-4dcb-90dc-97b3fbd059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af325-1428-4702-892d-b8ea769558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6010e5f2-6256-435c-892d-4495c8ac23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08df6-a44a-4dcb-90dc-97b3fbd059c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481ac5d-cedc-4a58-9ca3-8cc5b47de0a7}" ma:internalName="TaxCatchAll" ma:showField="CatchAllData" ma:web="29c08df6-a44a-4dcb-90dc-97b3fbd059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87A43C-71A8-42BB-966F-D3FC86C38C77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29c08df6-a44a-4dcb-90dc-97b3fbd059ca"/>
    <ds:schemaRef ds:uri="f7daf325-1428-4702-892d-b8ea769558a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AB82A04-8DCB-4982-A4CE-EECC17E3AF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daf325-1428-4702-892d-b8ea769558a7"/>
    <ds:schemaRef ds:uri="29c08df6-a44a-4dcb-90dc-97b3fbd059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F17E25-D811-4EC4-88EE-C915BAC769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5984</TotalTime>
  <Words>754</Words>
  <Application>Microsoft Office PowerPoint</Application>
  <PresentationFormat>Breedbeeld</PresentationFormat>
  <Paragraphs>244</Paragraphs>
  <Slides>25</Slides>
  <Notes>14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Wingdings</vt:lpstr>
      <vt:lpstr>Office Theme</vt:lpstr>
      <vt:lpstr>PowerPoint-presentatie</vt:lpstr>
      <vt:lpstr>Onderzoeksteam</vt:lpstr>
      <vt:lpstr>Partners</vt:lpstr>
      <vt:lpstr>Rationale &amp; doelstelling</vt:lpstr>
      <vt:lpstr>Onderzoeksvragen</vt:lpstr>
      <vt:lpstr>Hoofdvraag</vt:lpstr>
      <vt:lpstr>Subvragen </vt:lpstr>
      <vt:lpstr>Methodiek</vt:lpstr>
      <vt:lpstr>Dataverzameling</vt:lpstr>
      <vt:lpstr>Dataverzameling</vt:lpstr>
      <vt:lpstr>Resultaten</vt:lpstr>
      <vt:lpstr>Zorgverleners   5 centrale thema’s</vt:lpstr>
      <vt:lpstr>Noden</vt:lpstr>
      <vt:lpstr>Rol</vt:lpstr>
      <vt:lpstr>Ondersteuning</vt:lpstr>
      <vt:lpstr>Brug tussen (semi)residentiële zorg en thuisfront</vt:lpstr>
      <vt:lpstr>Thuisfront   4 centrale thema’s</vt:lpstr>
      <vt:lpstr>Perspectief mantelzorgers</vt:lpstr>
      <vt:lpstr>Noden en verwachtingen van mantelzorgers</vt:lpstr>
      <vt:lpstr>Noden &amp; verwachtingen van personen met jongdementie</vt:lpstr>
      <vt:lpstr>Omgevingsanalyse</vt:lpstr>
      <vt:lpstr>Omgevingsanalyse</vt:lpstr>
      <vt:lpstr>Connected care framework</vt:lpstr>
      <vt:lpstr>   Disseminatie  Output  Studiedag Connected Care Eindrapport Framework Infographics </vt:lpstr>
      <vt:lpstr>Contact</vt:lpstr>
    </vt:vector>
  </TitlesOfParts>
  <Company>Odisee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</dc:creator>
  <cp:lastModifiedBy>Bernd Samyn</cp:lastModifiedBy>
  <cp:revision>662</cp:revision>
  <dcterms:created xsi:type="dcterms:W3CDTF">2024-09-02T08:06:40Z</dcterms:created>
  <dcterms:modified xsi:type="dcterms:W3CDTF">2026-09-22T12:43:39Z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0x0101009C50F4E6A50B324E9D708E4C4031E8CE</vt:lpwstr>
  </property>
  <property fmtid="{D5CDD505-2E9C-101B-9397-08002B2CF9AE}" pid="3" name="MediaServiceImageTags">
    <vt:lpwstr/>
  </property>
</Properties>
</file>