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14540" y="6152198"/>
            <a:ext cx="2008441" cy="43803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13546" y="6293383"/>
            <a:ext cx="1617852" cy="53218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403992" y="6256235"/>
            <a:ext cx="1624913" cy="6017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631158"/>
            <a:ext cx="1035812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jp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jpg"/><Relationship Id="rId1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jp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image" Target="../media/image56.png"/><Relationship Id="rId10" Type="http://schemas.openxmlformats.org/officeDocument/2006/relationships/image" Target="../media/image60.png"/><Relationship Id="rId4" Type="http://schemas.openxmlformats.org/officeDocument/2006/relationships/image" Target="../media/image55.jpg"/><Relationship Id="rId9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ruben.vanbosseghem@arteveldehs.be" TargetMode="External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teveldehogeschool.be/onderzoek/gezondheid-en-zorg" TargetMode="Externa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101245" y="405630"/>
            <a:ext cx="8754745" cy="1411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415"/>
              </a:lnSpc>
              <a:spcBef>
                <a:spcPts val="100"/>
              </a:spcBef>
            </a:pPr>
            <a:r>
              <a:rPr sz="5400" spc="-675" dirty="0">
                <a:latin typeface="Verdana"/>
                <a:cs typeface="Verdana"/>
              </a:rPr>
              <a:t>#RoadTo2050</a:t>
            </a:r>
            <a:endParaRPr sz="5400">
              <a:latin typeface="Verdana"/>
              <a:cs typeface="Verdana"/>
            </a:endParaRPr>
          </a:p>
          <a:p>
            <a:pPr marL="12065" marR="5080" algn="ctr">
              <a:lnSpc>
                <a:spcPts val="2160"/>
              </a:lnSpc>
              <a:spcBef>
                <a:spcPts val="204"/>
              </a:spcBef>
            </a:pPr>
            <a:r>
              <a:rPr sz="2000" i="1" spc="-315" dirty="0">
                <a:solidFill>
                  <a:srgbClr val="00AFEA"/>
                </a:solidFill>
                <a:latin typeface="Verdana"/>
                <a:cs typeface="Verdana"/>
              </a:rPr>
              <a:t>REALISTISCHE</a:t>
            </a:r>
            <a:r>
              <a:rPr sz="2000" i="1" spc="-14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45" dirty="0">
                <a:solidFill>
                  <a:srgbClr val="00AFEA"/>
                </a:solidFill>
                <a:latin typeface="Verdana"/>
                <a:cs typeface="Verdana"/>
              </a:rPr>
              <a:t>ONDERSTEUNING</a:t>
            </a:r>
            <a:r>
              <a:rPr sz="2000" i="1" spc="-13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95" dirty="0">
                <a:solidFill>
                  <a:srgbClr val="00AFEA"/>
                </a:solidFill>
                <a:latin typeface="Verdana"/>
                <a:cs typeface="Verdana"/>
              </a:rPr>
              <a:t>VOOR</a:t>
            </a:r>
            <a:r>
              <a:rPr sz="2000" i="1" spc="-8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15" dirty="0">
                <a:solidFill>
                  <a:srgbClr val="00AFEA"/>
                </a:solidFill>
                <a:latin typeface="Verdana"/>
                <a:cs typeface="Verdana"/>
              </a:rPr>
              <a:t>ALZHEIMER</a:t>
            </a:r>
            <a:r>
              <a:rPr sz="2000" i="1" spc="-1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70" dirty="0">
                <a:solidFill>
                  <a:srgbClr val="00AFEA"/>
                </a:solidFill>
                <a:latin typeface="Verdana"/>
                <a:cs typeface="Verdana"/>
              </a:rPr>
              <a:t>EN</a:t>
            </a:r>
            <a:r>
              <a:rPr sz="2000" i="1" spc="-11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40" dirty="0">
                <a:solidFill>
                  <a:srgbClr val="00AFEA"/>
                </a:solidFill>
                <a:latin typeface="Verdana"/>
                <a:cs typeface="Verdana"/>
              </a:rPr>
              <a:t>DEMENTIEZORG</a:t>
            </a:r>
            <a:r>
              <a:rPr sz="2000" i="1" spc="-11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95" dirty="0">
                <a:solidFill>
                  <a:srgbClr val="00AFEA"/>
                </a:solidFill>
                <a:latin typeface="Verdana"/>
                <a:cs typeface="Verdana"/>
              </a:rPr>
              <a:t>DOOR </a:t>
            </a:r>
            <a:r>
              <a:rPr sz="2000" i="1" spc="-360" dirty="0">
                <a:solidFill>
                  <a:srgbClr val="00AFEA"/>
                </a:solidFill>
                <a:latin typeface="Verdana"/>
                <a:cs typeface="Verdana"/>
              </a:rPr>
              <a:t>TECHNOLOGIE</a:t>
            </a:r>
            <a:r>
              <a:rPr sz="2000" i="1" spc="-10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70" dirty="0">
                <a:solidFill>
                  <a:srgbClr val="00AFEA"/>
                </a:solidFill>
                <a:latin typeface="Verdana"/>
                <a:cs typeface="Verdana"/>
              </a:rPr>
              <a:t>EN</a:t>
            </a:r>
            <a:r>
              <a:rPr sz="2000" i="1" spc="-9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20" dirty="0">
                <a:solidFill>
                  <a:srgbClr val="00AFEA"/>
                </a:solidFill>
                <a:latin typeface="Verdana"/>
                <a:cs typeface="Verdana"/>
              </a:rPr>
              <a:t>OPTIMALISATIE</a:t>
            </a:r>
            <a:r>
              <a:rPr sz="2000" i="1" spc="-12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330" dirty="0">
                <a:solidFill>
                  <a:srgbClr val="00AFEA"/>
                </a:solidFill>
                <a:latin typeface="Verdana"/>
                <a:cs typeface="Verdana"/>
              </a:rPr>
              <a:t>RICHTING</a:t>
            </a:r>
            <a:r>
              <a:rPr sz="2000" i="1" spc="-114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2000" i="1" spc="-290" dirty="0">
                <a:solidFill>
                  <a:srgbClr val="00AFEA"/>
                </a:solidFill>
                <a:latin typeface="Verdana"/>
                <a:cs typeface="Verdana"/>
              </a:rPr>
              <a:t>2050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82011" y="5853582"/>
            <a:ext cx="4789805" cy="88963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1137920">
              <a:lnSpc>
                <a:spcPts val="1510"/>
              </a:lnSpc>
              <a:spcBef>
                <a:spcPts val="295"/>
              </a:spcBef>
            </a:pPr>
            <a:r>
              <a:rPr sz="1400" b="1" i="1" dirty="0">
                <a:latin typeface="Arial"/>
                <a:cs typeface="Arial"/>
              </a:rPr>
              <a:t>Ruben</a:t>
            </a:r>
            <a:r>
              <a:rPr sz="1400" b="1" i="1" spc="-4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Vanbosseghem,</a:t>
            </a:r>
            <a:r>
              <a:rPr sz="1400" b="1" i="1" spc="-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Justine</a:t>
            </a:r>
            <a:r>
              <a:rPr sz="1400" b="1" i="1" spc="-5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Schramme, </a:t>
            </a:r>
            <a:r>
              <a:rPr sz="1400" b="1" i="1" dirty="0">
                <a:latin typeface="Arial"/>
                <a:cs typeface="Arial"/>
              </a:rPr>
              <a:t>Leen</a:t>
            </a:r>
            <a:r>
              <a:rPr sz="1400" b="1" i="1" spc="-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Bouckaert,</a:t>
            </a:r>
            <a:r>
              <a:rPr sz="1400" b="1" i="1" spc="-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dr.</a:t>
            </a:r>
            <a:r>
              <a:rPr sz="1400" b="1" i="1" spc="-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Elise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Cornelis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  <a:spcBef>
                <a:spcPts val="850"/>
              </a:spcBef>
            </a:pPr>
            <a:r>
              <a:rPr sz="1200" i="1" spc="-10" dirty="0">
                <a:latin typeface="Arial"/>
                <a:cs typeface="Arial"/>
              </a:rPr>
              <a:t>Arteveldehogeschool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Gezondheid &amp;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Zorg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70"/>
              </a:lnSpc>
            </a:pPr>
            <a:r>
              <a:rPr sz="1200" i="1" spc="-10" dirty="0">
                <a:latin typeface="Arial"/>
                <a:cs typeface="Arial"/>
              </a:rPr>
              <a:t>Onderzoeksgroep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Mensgerichte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technologie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x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Active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&amp;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Healthy</a:t>
            </a:r>
            <a:r>
              <a:rPr sz="1200" i="1" spc="-7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Ageing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27265" y="80835"/>
            <a:ext cx="11177905" cy="6805930"/>
            <a:chOff x="927265" y="80835"/>
            <a:chExt cx="11177905" cy="680593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22861" y="1913331"/>
              <a:ext cx="482178" cy="32157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55840" y="109410"/>
              <a:ext cx="11115040" cy="6748780"/>
            </a:xfrm>
            <a:custGeom>
              <a:avLst/>
              <a:gdLst/>
              <a:ahLst/>
              <a:cxnLst/>
              <a:rect l="l" t="t" r="r" b="b"/>
              <a:pathLst>
                <a:path w="11115040" h="6748780">
                  <a:moveTo>
                    <a:pt x="0" y="6748589"/>
                  </a:moveTo>
                  <a:lnTo>
                    <a:pt x="0" y="0"/>
                  </a:lnTo>
                  <a:lnTo>
                    <a:pt x="11114874" y="0"/>
                  </a:lnTo>
                  <a:lnTo>
                    <a:pt x="11114874" y="6748589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926377" y="5795262"/>
            <a:ext cx="48596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200" i="1" spc="-10" dirty="0">
                <a:latin typeface="Arial"/>
                <a:cs typeface="Arial"/>
              </a:rPr>
              <a:t>Stopalzheimer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Congres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Psychosociaal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Dementieonderzoek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&amp;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Preventie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200" i="1" dirty="0">
                <a:latin typeface="Arial"/>
                <a:cs typeface="Arial"/>
              </a:rPr>
              <a:t>21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september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2026,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Brussel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85148" y="4937429"/>
            <a:ext cx="756285" cy="4343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2800" b="1" spc="-170" dirty="0">
                <a:latin typeface="Trebuchet MS"/>
                <a:cs typeface="Trebuchet MS"/>
              </a:rPr>
              <a:t>2025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634" y="5413162"/>
            <a:ext cx="279019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rebuchet MS"/>
                <a:cs typeface="Trebuchet MS"/>
              </a:rPr>
              <a:t>214.736</a:t>
            </a:r>
            <a:endParaRPr sz="20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2000" b="1" spc="-20" dirty="0">
                <a:latin typeface="Trebuchet MS"/>
                <a:cs typeface="Trebuchet MS"/>
              </a:rPr>
              <a:t>personen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met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dementie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24762" y="6015224"/>
            <a:ext cx="89026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-25" dirty="0">
                <a:latin typeface="Trebuchet MS"/>
                <a:cs typeface="Trebuchet MS"/>
              </a:rPr>
              <a:t>Bron:</a:t>
            </a:r>
            <a:r>
              <a:rPr sz="800" i="1" spc="-60" dirty="0">
                <a:latin typeface="Trebuchet MS"/>
                <a:cs typeface="Trebuchet MS"/>
              </a:rPr>
              <a:t> </a:t>
            </a:r>
            <a:r>
              <a:rPr sz="800" i="1" dirty="0">
                <a:latin typeface="Trebuchet MS"/>
                <a:cs typeface="Trebuchet MS"/>
              </a:rPr>
              <a:t>easy-</a:t>
            </a:r>
            <a:r>
              <a:rPr sz="800" i="1" spc="-10" dirty="0">
                <a:latin typeface="Trebuchet MS"/>
                <a:cs typeface="Trebuchet MS"/>
              </a:rPr>
              <a:t>peasy.ai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302508" y="472440"/>
            <a:ext cx="5599430" cy="5598160"/>
            <a:chOff x="3302508" y="472440"/>
            <a:chExt cx="5599430" cy="55981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2508" y="472440"/>
              <a:ext cx="5599175" cy="55976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6484" y="536304"/>
              <a:ext cx="5416058" cy="541605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47440" y="517258"/>
              <a:ext cx="5454650" cy="5454650"/>
            </a:xfrm>
            <a:custGeom>
              <a:avLst/>
              <a:gdLst/>
              <a:ahLst/>
              <a:cxnLst/>
              <a:rect l="l" t="t" r="r" b="b"/>
              <a:pathLst>
                <a:path w="5454650" h="5454650">
                  <a:moveTo>
                    <a:pt x="0" y="0"/>
                  </a:moveTo>
                  <a:lnTo>
                    <a:pt x="5454154" y="0"/>
                  </a:lnTo>
                  <a:lnTo>
                    <a:pt x="5454154" y="5454154"/>
                  </a:lnTo>
                  <a:lnTo>
                    <a:pt x="0" y="545415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4308" y="2463455"/>
              <a:ext cx="199047" cy="19905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2005" y="2920057"/>
              <a:ext cx="199047" cy="19905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97513" y="29835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97513" y="29835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11711" y="45464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11711" y="45464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012462" y="4197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12462" y="4197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651513" y="4305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51513" y="4305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5083" y="4976081"/>
              <a:ext cx="199047" cy="19905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2729" y="5371388"/>
              <a:ext cx="199047" cy="19905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63963" y="405166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63963" y="405166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406470" y="410566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406470" y="410566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777193" y="4413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777193" y="4413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765476" y="408011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765476" y="408011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06470" y="270917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06470" y="270917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280071" y="263613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280071" y="263613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78620" y="235354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378620" y="235354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966513" y="22994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966513" y="22994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685443" y="13088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685443" y="13088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71964" y="136281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971964" y="136281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33955" y="151405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33955" y="151405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941530" y="1883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941530" y="1883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661112" y="284399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61112" y="284399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715111" y="41526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715112" y="41526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4754088" y="509653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4754088" y="509653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900999" y="440040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900999" y="440040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58513" y="24189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858513" y="24189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673000" y="114588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673000" y="114588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3286" y="3433941"/>
              <a:ext cx="199047" cy="199059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7281042" y="401975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281042" y="401975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603662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603662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98289" y="5263389"/>
              <a:ext cx="199047" cy="199059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56630" y="2289888"/>
              <a:ext cx="199047" cy="19905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5771" y="2516621"/>
              <a:ext cx="308862" cy="235893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511304" y="255599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511304" y="255599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43408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943408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99850" y="2485313"/>
              <a:ext cx="199047" cy="19905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788046" y="134934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4788046" y="134934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941530" y="209548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941530" y="209548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5123" y="1594532"/>
              <a:ext cx="199047" cy="19905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8288" y="1854313"/>
              <a:ext cx="199047" cy="199059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7433227" y="392622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433227" y="392622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859924" y="492015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4859924" y="492015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85148" y="4937429"/>
            <a:ext cx="756285" cy="4343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2800" b="1" spc="-170" dirty="0">
                <a:latin typeface="Trebuchet MS"/>
                <a:cs typeface="Trebuchet MS"/>
              </a:rPr>
              <a:t>2025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56916" y="4955222"/>
            <a:ext cx="756285" cy="43434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2800" b="1" spc="-170" dirty="0">
                <a:latin typeface="Trebuchet MS"/>
                <a:cs typeface="Trebuchet MS"/>
              </a:rPr>
              <a:t>2050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634" y="5413162"/>
            <a:ext cx="279019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rebuchet MS"/>
                <a:cs typeface="Trebuchet MS"/>
              </a:rPr>
              <a:t>214.736</a:t>
            </a:r>
            <a:endParaRPr sz="20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2000" b="1" spc="-20" dirty="0">
                <a:latin typeface="Trebuchet MS"/>
                <a:cs typeface="Trebuchet MS"/>
              </a:rPr>
              <a:t>personen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met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dementie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44212" y="5413162"/>
            <a:ext cx="279019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Trebuchet MS"/>
                <a:cs typeface="Trebuchet MS"/>
              </a:rPr>
              <a:t>353.357</a:t>
            </a:r>
            <a:endParaRPr sz="2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b="1" spc="-20" dirty="0">
                <a:latin typeface="Trebuchet MS"/>
                <a:cs typeface="Trebuchet MS"/>
              </a:rPr>
              <a:t>personen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met</a:t>
            </a:r>
            <a:r>
              <a:rPr sz="2000" b="1" spc="-17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dementie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004514" y="4239107"/>
            <a:ext cx="1296035" cy="1296035"/>
            <a:chOff x="10004514" y="4239107"/>
            <a:chExt cx="1296035" cy="1296035"/>
          </a:xfrm>
        </p:grpSpPr>
        <p:sp>
          <p:nvSpPr>
            <p:cNvPr id="8" name="object 8"/>
            <p:cNvSpPr/>
            <p:nvPr/>
          </p:nvSpPr>
          <p:spPr>
            <a:xfrm>
              <a:off x="10004514" y="4239107"/>
              <a:ext cx="1296035" cy="1296035"/>
            </a:xfrm>
            <a:custGeom>
              <a:avLst/>
              <a:gdLst/>
              <a:ahLst/>
              <a:cxnLst/>
              <a:rect l="l" t="t" r="r" b="b"/>
              <a:pathLst>
                <a:path w="1296034" h="1296035">
                  <a:moveTo>
                    <a:pt x="632850" y="0"/>
                  </a:moveTo>
                  <a:lnTo>
                    <a:pt x="587023" y="2717"/>
                  </a:lnTo>
                  <a:lnTo>
                    <a:pt x="541746" y="8648"/>
                  </a:lnTo>
                  <a:lnTo>
                    <a:pt x="497178" y="17715"/>
                  </a:lnTo>
                  <a:lnTo>
                    <a:pt x="453479" y="29844"/>
                  </a:lnTo>
                  <a:lnTo>
                    <a:pt x="410809" y="44957"/>
                  </a:lnTo>
                  <a:lnTo>
                    <a:pt x="369329" y="62978"/>
                  </a:lnTo>
                  <a:lnTo>
                    <a:pt x="329197" y="83831"/>
                  </a:lnTo>
                  <a:lnTo>
                    <a:pt x="290575" y="107441"/>
                  </a:lnTo>
                  <a:lnTo>
                    <a:pt x="253621" y="133730"/>
                  </a:lnTo>
                  <a:lnTo>
                    <a:pt x="218497" y="162622"/>
                  </a:lnTo>
                  <a:lnTo>
                    <a:pt x="185361" y="194043"/>
                  </a:lnTo>
                  <a:lnTo>
                    <a:pt x="154375" y="227914"/>
                  </a:lnTo>
                  <a:lnTo>
                    <a:pt x="125698" y="264160"/>
                  </a:lnTo>
                  <a:lnTo>
                    <a:pt x="99489" y="302705"/>
                  </a:lnTo>
                  <a:lnTo>
                    <a:pt x="75910" y="343472"/>
                  </a:lnTo>
                  <a:lnTo>
                    <a:pt x="55119" y="386386"/>
                  </a:lnTo>
                  <a:lnTo>
                    <a:pt x="37278" y="431370"/>
                  </a:lnTo>
                  <a:lnTo>
                    <a:pt x="22786" y="477542"/>
                  </a:lnTo>
                  <a:lnTo>
                    <a:pt x="11889" y="523965"/>
                  </a:lnTo>
                  <a:lnTo>
                    <a:pt x="4510" y="570479"/>
                  </a:lnTo>
                  <a:lnTo>
                    <a:pt x="572" y="616924"/>
                  </a:lnTo>
                  <a:lnTo>
                    <a:pt x="0" y="663139"/>
                  </a:lnTo>
                  <a:lnTo>
                    <a:pt x="2716" y="708966"/>
                  </a:lnTo>
                  <a:lnTo>
                    <a:pt x="8647" y="754243"/>
                  </a:lnTo>
                  <a:lnTo>
                    <a:pt x="17714" y="798811"/>
                  </a:lnTo>
                  <a:lnTo>
                    <a:pt x="29841" y="842510"/>
                  </a:lnTo>
                  <a:lnTo>
                    <a:pt x="44954" y="885180"/>
                  </a:lnTo>
                  <a:lnTo>
                    <a:pt x="62975" y="926660"/>
                  </a:lnTo>
                  <a:lnTo>
                    <a:pt x="83828" y="966792"/>
                  </a:lnTo>
                  <a:lnTo>
                    <a:pt x="107437" y="1005415"/>
                  </a:lnTo>
                  <a:lnTo>
                    <a:pt x="133726" y="1042368"/>
                  </a:lnTo>
                  <a:lnTo>
                    <a:pt x="162618" y="1077492"/>
                  </a:lnTo>
                  <a:lnTo>
                    <a:pt x="194039" y="1110628"/>
                  </a:lnTo>
                  <a:lnTo>
                    <a:pt x="227910" y="1141614"/>
                  </a:lnTo>
                  <a:lnTo>
                    <a:pt x="264157" y="1170292"/>
                  </a:lnTo>
                  <a:lnTo>
                    <a:pt x="302702" y="1196500"/>
                  </a:lnTo>
                  <a:lnTo>
                    <a:pt x="343471" y="1220079"/>
                  </a:lnTo>
                  <a:lnTo>
                    <a:pt x="386386" y="1240870"/>
                  </a:lnTo>
                  <a:lnTo>
                    <a:pt x="431371" y="1258711"/>
                  </a:lnTo>
                  <a:lnTo>
                    <a:pt x="477544" y="1273204"/>
                  </a:lnTo>
                  <a:lnTo>
                    <a:pt x="523967" y="1284103"/>
                  </a:lnTo>
                  <a:lnTo>
                    <a:pt x="570481" y="1291483"/>
                  </a:lnTo>
                  <a:lnTo>
                    <a:pt x="616925" y="1295422"/>
                  </a:lnTo>
                  <a:lnTo>
                    <a:pt x="663141" y="1295995"/>
                  </a:lnTo>
                  <a:lnTo>
                    <a:pt x="708967" y="1293278"/>
                  </a:lnTo>
                  <a:lnTo>
                    <a:pt x="754245" y="1287349"/>
                  </a:lnTo>
                  <a:lnTo>
                    <a:pt x="798813" y="1278282"/>
                  </a:lnTo>
                  <a:lnTo>
                    <a:pt x="842511" y="1266154"/>
                  </a:lnTo>
                  <a:lnTo>
                    <a:pt x="885181" y="1251042"/>
                  </a:lnTo>
                  <a:lnTo>
                    <a:pt x="926662" y="1233021"/>
                  </a:lnTo>
                  <a:lnTo>
                    <a:pt x="966794" y="1212168"/>
                  </a:lnTo>
                  <a:lnTo>
                    <a:pt x="1005416" y="1188559"/>
                  </a:lnTo>
                  <a:lnTo>
                    <a:pt x="1042370" y="1162270"/>
                  </a:lnTo>
                  <a:lnTo>
                    <a:pt x="1077494" y="1133377"/>
                  </a:lnTo>
                  <a:lnTo>
                    <a:pt x="1110629" y="1101958"/>
                  </a:lnTo>
                  <a:lnTo>
                    <a:pt x="1141616" y="1068087"/>
                  </a:lnTo>
                  <a:lnTo>
                    <a:pt x="1170293" y="1031840"/>
                  </a:lnTo>
                  <a:lnTo>
                    <a:pt x="1196502" y="993296"/>
                  </a:lnTo>
                  <a:lnTo>
                    <a:pt x="1220081" y="952528"/>
                  </a:lnTo>
                  <a:lnTo>
                    <a:pt x="1240871" y="909614"/>
                  </a:lnTo>
                  <a:lnTo>
                    <a:pt x="1258713" y="864630"/>
                  </a:lnTo>
                  <a:lnTo>
                    <a:pt x="1273204" y="818457"/>
                  </a:lnTo>
                  <a:lnTo>
                    <a:pt x="1284102" y="772032"/>
                  </a:lnTo>
                  <a:lnTo>
                    <a:pt x="1291481" y="725517"/>
                  </a:lnTo>
                  <a:lnTo>
                    <a:pt x="1295419" y="679072"/>
                  </a:lnTo>
                  <a:lnTo>
                    <a:pt x="1295991" y="632856"/>
                  </a:lnTo>
                  <a:lnTo>
                    <a:pt x="1293274" y="587029"/>
                  </a:lnTo>
                  <a:lnTo>
                    <a:pt x="1287344" y="541751"/>
                  </a:lnTo>
                  <a:lnTo>
                    <a:pt x="1278277" y="497183"/>
                  </a:lnTo>
                  <a:lnTo>
                    <a:pt x="1266149" y="453484"/>
                  </a:lnTo>
                  <a:lnTo>
                    <a:pt x="1251037" y="410814"/>
                  </a:lnTo>
                  <a:lnTo>
                    <a:pt x="1233016" y="369334"/>
                  </a:lnTo>
                  <a:lnTo>
                    <a:pt x="1212163" y="329202"/>
                  </a:lnTo>
                  <a:lnTo>
                    <a:pt x="1188554" y="290579"/>
                  </a:lnTo>
                  <a:lnTo>
                    <a:pt x="1162265" y="253626"/>
                  </a:lnTo>
                  <a:lnTo>
                    <a:pt x="1133372" y="218501"/>
                  </a:lnTo>
                  <a:lnTo>
                    <a:pt x="1101952" y="185366"/>
                  </a:lnTo>
                  <a:lnTo>
                    <a:pt x="1068081" y="154379"/>
                  </a:lnTo>
                  <a:lnTo>
                    <a:pt x="1031834" y="125701"/>
                  </a:lnTo>
                  <a:lnTo>
                    <a:pt x="993288" y="99492"/>
                  </a:lnTo>
                  <a:lnTo>
                    <a:pt x="952520" y="75911"/>
                  </a:lnTo>
                  <a:lnTo>
                    <a:pt x="909605" y="55119"/>
                  </a:lnTo>
                  <a:lnTo>
                    <a:pt x="864619" y="37276"/>
                  </a:lnTo>
                  <a:lnTo>
                    <a:pt x="818447" y="22785"/>
                  </a:lnTo>
                  <a:lnTo>
                    <a:pt x="772024" y="11888"/>
                  </a:lnTo>
                  <a:lnTo>
                    <a:pt x="725510" y="4509"/>
                  </a:lnTo>
                  <a:lnTo>
                    <a:pt x="679065" y="571"/>
                  </a:lnTo>
                  <a:lnTo>
                    <a:pt x="63285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337616" y="4748310"/>
              <a:ext cx="622935" cy="299085"/>
            </a:xfrm>
            <a:custGeom>
              <a:avLst/>
              <a:gdLst/>
              <a:ahLst/>
              <a:cxnLst/>
              <a:rect l="l" t="t" r="r" b="b"/>
              <a:pathLst>
                <a:path w="622934" h="299085">
                  <a:moveTo>
                    <a:pt x="29787" y="47101"/>
                  </a:moveTo>
                  <a:lnTo>
                    <a:pt x="19164" y="77050"/>
                  </a:lnTo>
                  <a:lnTo>
                    <a:pt x="36474" y="83197"/>
                  </a:lnTo>
                  <a:lnTo>
                    <a:pt x="47100" y="53241"/>
                  </a:lnTo>
                  <a:lnTo>
                    <a:pt x="29787" y="47101"/>
                  </a:lnTo>
                  <a:close/>
                </a:path>
                <a:path w="622934" h="299085">
                  <a:moveTo>
                    <a:pt x="53212" y="36008"/>
                  </a:moveTo>
                  <a:lnTo>
                    <a:pt x="47100" y="53241"/>
                  </a:lnTo>
                  <a:lnTo>
                    <a:pt x="76885" y="63804"/>
                  </a:lnTo>
                  <a:lnTo>
                    <a:pt x="82994" y="46570"/>
                  </a:lnTo>
                  <a:lnTo>
                    <a:pt x="53212" y="36008"/>
                  </a:lnTo>
                  <a:close/>
                </a:path>
                <a:path w="622934" h="299085">
                  <a:moveTo>
                    <a:pt x="35899" y="29869"/>
                  </a:moveTo>
                  <a:lnTo>
                    <a:pt x="29787" y="47101"/>
                  </a:lnTo>
                  <a:lnTo>
                    <a:pt x="47100" y="53241"/>
                  </a:lnTo>
                  <a:lnTo>
                    <a:pt x="53212" y="36008"/>
                  </a:lnTo>
                  <a:lnTo>
                    <a:pt x="35899" y="29869"/>
                  </a:lnTo>
                  <a:close/>
                </a:path>
                <a:path w="622934" h="299085">
                  <a:moveTo>
                    <a:pt x="6108" y="19304"/>
                  </a:moveTo>
                  <a:lnTo>
                    <a:pt x="0" y="36537"/>
                  </a:lnTo>
                  <a:lnTo>
                    <a:pt x="29787" y="47101"/>
                  </a:lnTo>
                  <a:lnTo>
                    <a:pt x="35899" y="29869"/>
                  </a:lnTo>
                  <a:lnTo>
                    <a:pt x="6108" y="19304"/>
                  </a:lnTo>
                  <a:close/>
                </a:path>
                <a:path w="622934" h="299085">
                  <a:moveTo>
                    <a:pt x="46494" y="0"/>
                  </a:moveTo>
                  <a:lnTo>
                    <a:pt x="35899" y="29869"/>
                  </a:lnTo>
                  <a:lnTo>
                    <a:pt x="53212" y="36008"/>
                  </a:lnTo>
                  <a:lnTo>
                    <a:pt x="63804" y="6146"/>
                  </a:lnTo>
                  <a:lnTo>
                    <a:pt x="46494" y="0"/>
                  </a:lnTo>
                  <a:close/>
                </a:path>
                <a:path w="622934" h="299085">
                  <a:moveTo>
                    <a:pt x="285415" y="183718"/>
                  </a:moveTo>
                  <a:lnTo>
                    <a:pt x="268325" y="183718"/>
                  </a:lnTo>
                  <a:lnTo>
                    <a:pt x="269316" y="185369"/>
                  </a:lnTo>
                  <a:lnTo>
                    <a:pt x="267488" y="185369"/>
                  </a:lnTo>
                  <a:lnTo>
                    <a:pt x="266383" y="187464"/>
                  </a:lnTo>
                  <a:lnTo>
                    <a:pt x="263918" y="189966"/>
                  </a:lnTo>
                  <a:lnTo>
                    <a:pt x="257416" y="193014"/>
                  </a:lnTo>
                  <a:lnTo>
                    <a:pt x="253669" y="193700"/>
                  </a:lnTo>
                  <a:lnTo>
                    <a:pt x="249404" y="193700"/>
                  </a:lnTo>
                  <a:lnTo>
                    <a:pt x="248551" y="205346"/>
                  </a:lnTo>
                  <a:lnTo>
                    <a:pt x="253225" y="205892"/>
                  </a:lnTo>
                  <a:lnTo>
                    <a:pt x="258013" y="205498"/>
                  </a:lnTo>
                  <a:lnTo>
                    <a:pt x="267830" y="202819"/>
                  </a:lnTo>
                  <a:lnTo>
                    <a:pt x="272389" y="200266"/>
                  </a:lnTo>
                  <a:lnTo>
                    <a:pt x="279707" y="193700"/>
                  </a:lnTo>
                  <a:lnTo>
                    <a:pt x="253669" y="193700"/>
                  </a:lnTo>
                  <a:lnTo>
                    <a:pt x="249415" y="193548"/>
                  </a:lnTo>
                  <a:lnTo>
                    <a:pt x="279876" y="193548"/>
                  </a:lnTo>
                  <a:lnTo>
                    <a:pt x="280796" y="192722"/>
                  </a:lnTo>
                  <a:lnTo>
                    <a:pt x="284086" y="187464"/>
                  </a:lnTo>
                  <a:lnTo>
                    <a:pt x="284829" y="185369"/>
                  </a:lnTo>
                  <a:lnTo>
                    <a:pt x="269316" y="185369"/>
                  </a:lnTo>
                  <a:lnTo>
                    <a:pt x="267767" y="184818"/>
                  </a:lnTo>
                  <a:lnTo>
                    <a:pt x="285025" y="184818"/>
                  </a:lnTo>
                  <a:lnTo>
                    <a:pt x="285361" y="183870"/>
                  </a:lnTo>
                  <a:lnTo>
                    <a:pt x="285415" y="183718"/>
                  </a:lnTo>
                  <a:close/>
                </a:path>
                <a:path w="622934" h="299085">
                  <a:moveTo>
                    <a:pt x="268325" y="183718"/>
                  </a:moveTo>
                  <a:lnTo>
                    <a:pt x="267767" y="184818"/>
                  </a:lnTo>
                  <a:lnTo>
                    <a:pt x="269316" y="185369"/>
                  </a:lnTo>
                  <a:lnTo>
                    <a:pt x="268417" y="183870"/>
                  </a:lnTo>
                  <a:lnTo>
                    <a:pt x="268325" y="183718"/>
                  </a:lnTo>
                  <a:close/>
                </a:path>
                <a:path w="622934" h="299085">
                  <a:moveTo>
                    <a:pt x="274561" y="157200"/>
                  </a:moveTo>
                  <a:lnTo>
                    <a:pt x="270725" y="157200"/>
                  </a:lnTo>
                  <a:lnTo>
                    <a:pt x="263817" y="160172"/>
                  </a:lnTo>
                  <a:lnTo>
                    <a:pt x="261378" y="162941"/>
                  </a:lnTo>
                  <a:lnTo>
                    <a:pt x="258622" y="170700"/>
                  </a:lnTo>
                  <a:lnTo>
                    <a:pt x="258800" y="174320"/>
                  </a:lnTo>
                  <a:lnTo>
                    <a:pt x="262153" y="181368"/>
                  </a:lnTo>
                  <a:lnTo>
                    <a:pt x="265099" y="183870"/>
                  </a:lnTo>
                  <a:lnTo>
                    <a:pt x="267767" y="184818"/>
                  </a:lnTo>
                  <a:lnTo>
                    <a:pt x="268248" y="183870"/>
                  </a:lnTo>
                  <a:lnTo>
                    <a:pt x="268325" y="183718"/>
                  </a:lnTo>
                  <a:lnTo>
                    <a:pt x="285415" y="183718"/>
                  </a:lnTo>
                  <a:lnTo>
                    <a:pt x="288493" y="175044"/>
                  </a:lnTo>
                  <a:lnTo>
                    <a:pt x="288715" y="170700"/>
                  </a:lnTo>
                  <a:lnTo>
                    <a:pt x="288734" y="170319"/>
                  </a:lnTo>
                  <a:lnTo>
                    <a:pt x="285758" y="162941"/>
                  </a:lnTo>
                  <a:lnTo>
                    <a:pt x="285686" y="162763"/>
                  </a:lnTo>
                  <a:lnTo>
                    <a:pt x="282893" y="160172"/>
                  </a:lnTo>
                  <a:lnTo>
                    <a:pt x="274561" y="157200"/>
                  </a:lnTo>
                  <a:close/>
                </a:path>
                <a:path w="622934" h="299085">
                  <a:moveTo>
                    <a:pt x="244398" y="53949"/>
                  </a:moveTo>
                  <a:lnTo>
                    <a:pt x="171830" y="106451"/>
                  </a:lnTo>
                  <a:lnTo>
                    <a:pt x="165277" y="124904"/>
                  </a:lnTo>
                  <a:lnTo>
                    <a:pt x="213207" y="141909"/>
                  </a:lnTo>
                  <a:lnTo>
                    <a:pt x="206184" y="161683"/>
                  </a:lnTo>
                  <a:lnTo>
                    <a:pt x="227761" y="169341"/>
                  </a:lnTo>
                  <a:lnTo>
                    <a:pt x="234784" y="149567"/>
                  </a:lnTo>
                  <a:lnTo>
                    <a:pt x="250854" y="149567"/>
                  </a:lnTo>
                  <a:lnTo>
                    <a:pt x="255409" y="136740"/>
                  </a:lnTo>
                  <a:lnTo>
                    <a:pt x="241301" y="131737"/>
                  </a:lnTo>
                  <a:lnTo>
                    <a:pt x="241099" y="131737"/>
                  </a:lnTo>
                  <a:lnTo>
                    <a:pt x="243785" y="124167"/>
                  </a:lnTo>
                  <a:lnTo>
                    <a:pt x="219963" y="124167"/>
                  </a:lnTo>
                  <a:lnTo>
                    <a:pt x="191477" y="114071"/>
                  </a:lnTo>
                  <a:lnTo>
                    <a:pt x="234893" y="81711"/>
                  </a:lnTo>
                  <a:lnTo>
                    <a:pt x="258850" y="81711"/>
                  </a:lnTo>
                  <a:lnTo>
                    <a:pt x="265988" y="61595"/>
                  </a:lnTo>
                  <a:lnTo>
                    <a:pt x="244398" y="53949"/>
                  </a:lnTo>
                  <a:close/>
                </a:path>
                <a:path w="622934" h="299085">
                  <a:moveTo>
                    <a:pt x="250854" y="149567"/>
                  </a:moveTo>
                  <a:lnTo>
                    <a:pt x="234784" y="149567"/>
                  </a:lnTo>
                  <a:lnTo>
                    <a:pt x="249059" y="154622"/>
                  </a:lnTo>
                  <a:lnTo>
                    <a:pt x="250854" y="149567"/>
                  </a:lnTo>
                  <a:close/>
                </a:path>
                <a:path w="622934" h="299085">
                  <a:moveTo>
                    <a:pt x="136194" y="16421"/>
                  </a:moveTo>
                  <a:lnTo>
                    <a:pt x="102599" y="37086"/>
                  </a:lnTo>
                  <a:lnTo>
                    <a:pt x="85874" y="78992"/>
                  </a:lnTo>
                  <a:lnTo>
                    <a:pt x="85051" y="94894"/>
                  </a:lnTo>
                  <a:lnTo>
                    <a:pt x="85709" y="103187"/>
                  </a:lnTo>
                  <a:lnTo>
                    <a:pt x="120878" y="133083"/>
                  </a:lnTo>
                  <a:lnTo>
                    <a:pt x="128231" y="133959"/>
                  </a:lnTo>
                  <a:lnTo>
                    <a:pt x="141592" y="131737"/>
                  </a:lnTo>
                  <a:lnTo>
                    <a:pt x="147332" y="128993"/>
                  </a:lnTo>
                  <a:lnTo>
                    <a:pt x="156959" y="120281"/>
                  </a:lnTo>
                  <a:lnTo>
                    <a:pt x="160604" y="114592"/>
                  </a:lnTo>
                  <a:lnTo>
                    <a:pt x="160730" y="114236"/>
                  </a:lnTo>
                  <a:lnTo>
                    <a:pt x="124244" y="114236"/>
                  </a:lnTo>
                  <a:lnTo>
                    <a:pt x="115925" y="111277"/>
                  </a:lnTo>
                  <a:lnTo>
                    <a:pt x="113195" y="109207"/>
                  </a:lnTo>
                  <a:lnTo>
                    <a:pt x="108737" y="103187"/>
                  </a:lnTo>
                  <a:lnTo>
                    <a:pt x="107505" y="99072"/>
                  </a:lnTo>
                  <a:lnTo>
                    <a:pt x="107112" y="90551"/>
                  </a:lnTo>
                  <a:lnTo>
                    <a:pt x="107022" y="88620"/>
                  </a:lnTo>
                  <a:lnTo>
                    <a:pt x="107693" y="85153"/>
                  </a:lnTo>
                  <a:lnTo>
                    <a:pt x="101117" y="85153"/>
                  </a:lnTo>
                  <a:lnTo>
                    <a:pt x="105168" y="69037"/>
                  </a:lnTo>
                  <a:lnTo>
                    <a:pt x="108750" y="66738"/>
                  </a:lnTo>
                  <a:lnTo>
                    <a:pt x="112471" y="64770"/>
                  </a:lnTo>
                  <a:lnTo>
                    <a:pt x="115030" y="63691"/>
                  </a:lnTo>
                  <a:lnTo>
                    <a:pt x="116419" y="60159"/>
                  </a:lnTo>
                  <a:lnTo>
                    <a:pt x="139509" y="35496"/>
                  </a:lnTo>
                  <a:lnTo>
                    <a:pt x="172947" y="35496"/>
                  </a:lnTo>
                  <a:lnTo>
                    <a:pt x="169750" y="31013"/>
                  </a:lnTo>
                  <a:lnTo>
                    <a:pt x="164976" y="26574"/>
                  </a:lnTo>
                  <a:lnTo>
                    <a:pt x="159091" y="22840"/>
                  </a:lnTo>
                  <a:lnTo>
                    <a:pt x="152095" y="19812"/>
                  </a:lnTo>
                  <a:lnTo>
                    <a:pt x="144056" y="16967"/>
                  </a:lnTo>
                  <a:lnTo>
                    <a:pt x="136194" y="16421"/>
                  </a:lnTo>
                  <a:close/>
                </a:path>
                <a:path w="622934" h="299085">
                  <a:moveTo>
                    <a:pt x="258850" y="81711"/>
                  </a:moveTo>
                  <a:lnTo>
                    <a:pt x="235019" y="81711"/>
                  </a:lnTo>
                  <a:lnTo>
                    <a:pt x="219963" y="124167"/>
                  </a:lnTo>
                  <a:lnTo>
                    <a:pt x="243785" y="124167"/>
                  </a:lnTo>
                  <a:lnTo>
                    <a:pt x="258850" y="81711"/>
                  </a:lnTo>
                  <a:close/>
                </a:path>
                <a:path w="622934" h="299085">
                  <a:moveTo>
                    <a:pt x="161605" y="76454"/>
                  </a:moveTo>
                  <a:lnTo>
                    <a:pt x="120662" y="76454"/>
                  </a:lnTo>
                  <a:lnTo>
                    <a:pt x="126390" y="76835"/>
                  </a:lnTo>
                  <a:lnTo>
                    <a:pt x="136778" y="80530"/>
                  </a:lnTo>
                  <a:lnTo>
                    <a:pt x="139712" y="83159"/>
                  </a:lnTo>
                  <a:lnTo>
                    <a:pt x="142697" y="90551"/>
                  </a:lnTo>
                  <a:lnTo>
                    <a:pt x="142596" y="93687"/>
                  </a:lnTo>
                  <a:lnTo>
                    <a:pt x="142557" y="94894"/>
                  </a:lnTo>
                  <a:lnTo>
                    <a:pt x="138950" y="105067"/>
                  </a:lnTo>
                  <a:lnTo>
                    <a:pt x="136156" y="108915"/>
                  </a:lnTo>
                  <a:lnTo>
                    <a:pt x="128663" y="113893"/>
                  </a:lnTo>
                  <a:lnTo>
                    <a:pt x="124244" y="114236"/>
                  </a:lnTo>
                  <a:lnTo>
                    <a:pt x="160730" y="114236"/>
                  </a:lnTo>
                  <a:lnTo>
                    <a:pt x="165671" y="100317"/>
                  </a:lnTo>
                  <a:lnTo>
                    <a:pt x="166284" y="94894"/>
                  </a:lnTo>
                  <a:lnTo>
                    <a:pt x="166356" y="94259"/>
                  </a:lnTo>
                  <a:lnTo>
                    <a:pt x="161747" y="76606"/>
                  </a:lnTo>
                  <a:lnTo>
                    <a:pt x="161605" y="76454"/>
                  </a:lnTo>
                  <a:close/>
                </a:path>
                <a:path w="622934" h="299085">
                  <a:moveTo>
                    <a:pt x="115030" y="63691"/>
                  </a:moveTo>
                  <a:lnTo>
                    <a:pt x="112471" y="64770"/>
                  </a:lnTo>
                  <a:lnTo>
                    <a:pt x="108750" y="66738"/>
                  </a:lnTo>
                  <a:lnTo>
                    <a:pt x="105168" y="69037"/>
                  </a:lnTo>
                  <a:lnTo>
                    <a:pt x="101117" y="85153"/>
                  </a:lnTo>
                  <a:lnTo>
                    <a:pt x="104980" y="81711"/>
                  </a:lnTo>
                  <a:lnTo>
                    <a:pt x="107184" y="80530"/>
                  </a:lnTo>
                  <a:lnTo>
                    <a:pt x="109220" y="79474"/>
                  </a:lnTo>
                  <a:lnTo>
                    <a:pt x="112930" y="69037"/>
                  </a:lnTo>
                  <a:lnTo>
                    <a:pt x="115030" y="63691"/>
                  </a:lnTo>
                  <a:close/>
                </a:path>
                <a:path w="622934" h="299085">
                  <a:moveTo>
                    <a:pt x="109220" y="79474"/>
                  </a:moveTo>
                  <a:lnTo>
                    <a:pt x="107184" y="80530"/>
                  </a:lnTo>
                  <a:lnTo>
                    <a:pt x="104980" y="81711"/>
                  </a:lnTo>
                  <a:lnTo>
                    <a:pt x="101117" y="85153"/>
                  </a:lnTo>
                  <a:lnTo>
                    <a:pt x="107693" y="85153"/>
                  </a:lnTo>
                  <a:lnTo>
                    <a:pt x="108280" y="82118"/>
                  </a:lnTo>
                  <a:lnTo>
                    <a:pt x="109220" y="79474"/>
                  </a:lnTo>
                  <a:close/>
                </a:path>
                <a:path w="622934" h="299085">
                  <a:moveTo>
                    <a:pt x="132892" y="60159"/>
                  </a:moveTo>
                  <a:lnTo>
                    <a:pt x="124231" y="60604"/>
                  </a:lnTo>
                  <a:lnTo>
                    <a:pt x="119875" y="61595"/>
                  </a:lnTo>
                  <a:lnTo>
                    <a:pt x="120004" y="61595"/>
                  </a:lnTo>
                  <a:lnTo>
                    <a:pt x="115030" y="63691"/>
                  </a:lnTo>
                  <a:lnTo>
                    <a:pt x="112930" y="69037"/>
                  </a:lnTo>
                  <a:lnTo>
                    <a:pt x="109391" y="78992"/>
                  </a:lnTo>
                  <a:lnTo>
                    <a:pt x="109323" y="79184"/>
                  </a:lnTo>
                  <a:lnTo>
                    <a:pt x="109220" y="79474"/>
                  </a:lnTo>
                  <a:lnTo>
                    <a:pt x="109778" y="79184"/>
                  </a:lnTo>
                  <a:lnTo>
                    <a:pt x="120662" y="76454"/>
                  </a:lnTo>
                  <a:lnTo>
                    <a:pt x="161605" y="76454"/>
                  </a:lnTo>
                  <a:lnTo>
                    <a:pt x="153847" y="68135"/>
                  </a:lnTo>
                  <a:lnTo>
                    <a:pt x="148805" y="64935"/>
                  </a:lnTo>
                  <a:lnTo>
                    <a:pt x="137842" y="61048"/>
                  </a:lnTo>
                  <a:lnTo>
                    <a:pt x="138113" y="61048"/>
                  </a:lnTo>
                  <a:lnTo>
                    <a:pt x="132892" y="60159"/>
                  </a:lnTo>
                  <a:close/>
                </a:path>
                <a:path w="622934" h="299085">
                  <a:moveTo>
                    <a:pt x="172947" y="35496"/>
                  </a:moveTo>
                  <a:lnTo>
                    <a:pt x="139509" y="35496"/>
                  </a:lnTo>
                  <a:lnTo>
                    <a:pt x="149580" y="39065"/>
                  </a:lnTo>
                  <a:lnTo>
                    <a:pt x="152361" y="41160"/>
                  </a:lnTo>
                  <a:lnTo>
                    <a:pt x="155828" y="46824"/>
                  </a:lnTo>
                  <a:lnTo>
                    <a:pt x="156425" y="50419"/>
                  </a:lnTo>
                  <a:lnTo>
                    <a:pt x="155972" y="53949"/>
                  </a:lnTo>
                  <a:lnTo>
                    <a:pt x="155867" y="54775"/>
                  </a:lnTo>
                  <a:lnTo>
                    <a:pt x="176783" y="62204"/>
                  </a:lnTo>
                  <a:lnTo>
                    <a:pt x="177644" y="54925"/>
                  </a:lnTo>
                  <a:lnTo>
                    <a:pt x="177523" y="51959"/>
                  </a:lnTo>
                  <a:lnTo>
                    <a:pt x="177460" y="50419"/>
                  </a:lnTo>
                  <a:lnTo>
                    <a:pt x="177368" y="48156"/>
                  </a:lnTo>
                  <a:lnTo>
                    <a:pt x="175975" y="41973"/>
                  </a:lnTo>
                  <a:lnTo>
                    <a:pt x="173418" y="36156"/>
                  </a:lnTo>
                  <a:lnTo>
                    <a:pt x="172947" y="35496"/>
                  </a:lnTo>
                  <a:close/>
                </a:path>
                <a:path w="622934" h="299085">
                  <a:moveTo>
                    <a:pt x="400481" y="194754"/>
                  </a:moveTo>
                  <a:lnTo>
                    <a:pt x="397814" y="202247"/>
                  </a:lnTo>
                  <a:lnTo>
                    <a:pt x="397500" y="207391"/>
                  </a:lnTo>
                  <a:lnTo>
                    <a:pt x="397395" y="209105"/>
                  </a:lnTo>
                  <a:lnTo>
                    <a:pt x="400989" y="221526"/>
                  </a:lnTo>
                  <a:lnTo>
                    <a:pt x="404346" y="226720"/>
                  </a:lnTo>
                  <a:lnTo>
                    <a:pt x="404469" y="226910"/>
                  </a:lnTo>
                  <a:lnTo>
                    <a:pt x="414794" y="235991"/>
                  </a:lnTo>
                  <a:lnTo>
                    <a:pt x="421068" y="239572"/>
                  </a:lnTo>
                  <a:lnTo>
                    <a:pt x="435838" y="244805"/>
                  </a:lnTo>
                  <a:lnTo>
                    <a:pt x="442975" y="245770"/>
                  </a:lnTo>
                  <a:lnTo>
                    <a:pt x="456717" y="244360"/>
                  </a:lnTo>
                  <a:lnTo>
                    <a:pt x="462864" y="241820"/>
                  </a:lnTo>
                  <a:lnTo>
                    <a:pt x="473709" y="233108"/>
                  </a:lnTo>
                  <a:lnTo>
                    <a:pt x="477788" y="226910"/>
                  </a:lnTo>
                  <a:lnTo>
                    <a:pt x="477913" y="226720"/>
                  </a:lnTo>
                  <a:lnTo>
                    <a:pt x="478116" y="226148"/>
                  </a:lnTo>
                  <a:lnTo>
                    <a:pt x="439750" y="226148"/>
                  </a:lnTo>
                  <a:lnTo>
                    <a:pt x="429526" y="222516"/>
                  </a:lnTo>
                  <a:lnTo>
                    <a:pt x="425678" y="219633"/>
                  </a:lnTo>
                  <a:lnTo>
                    <a:pt x="420814" y="211810"/>
                  </a:lnTo>
                  <a:lnTo>
                    <a:pt x="420692" y="210235"/>
                  </a:lnTo>
                  <a:lnTo>
                    <a:pt x="420604" y="209105"/>
                  </a:lnTo>
                  <a:lnTo>
                    <a:pt x="420516" y="207975"/>
                  </a:lnTo>
                  <a:lnTo>
                    <a:pt x="420471" y="207391"/>
                  </a:lnTo>
                  <a:lnTo>
                    <a:pt x="422215" y="202501"/>
                  </a:lnTo>
                  <a:lnTo>
                    <a:pt x="421580" y="202247"/>
                  </a:lnTo>
                  <a:lnTo>
                    <a:pt x="400481" y="194754"/>
                  </a:lnTo>
                  <a:close/>
                </a:path>
                <a:path w="622934" h="299085">
                  <a:moveTo>
                    <a:pt x="478373" y="184264"/>
                  </a:moveTo>
                  <a:lnTo>
                    <a:pt x="440054" y="184264"/>
                  </a:lnTo>
                  <a:lnTo>
                    <a:pt x="443483" y="184797"/>
                  </a:lnTo>
                  <a:lnTo>
                    <a:pt x="452644" y="188048"/>
                  </a:lnTo>
                  <a:lnTo>
                    <a:pt x="456323" y="190931"/>
                  </a:lnTo>
                  <a:lnTo>
                    <a:pt x="460832" y="198869"/>
                  </a:lnTo>
                  <a:lnTo>
                    <a:pt x="460706" y="204393"/>
                  </a:lnTo>
                  <a:lnTo>
                    <a:pt x="456120" y="217322"/>
                  </a:lnTo>
                  <a:lnTo>
                    <a:pt x="452780" y="221843"/>
                  </a:lnTo>
                  <a:lnTo>
                    <a:pt x="444347" y="225996"/>
                  </a:lnTo>
                  <a:lnTo>
                    <a:pt x="439750" y="226148"/>
                  </a:lnTo>
                  <a:lnTo>
                    <a:pt x="478116" y="226148"/>
                  </a:lnTo>
                  <a:lnTo>
                    <a:pt x="483895" y="209867"/>
                  </a:lnTo>
                  <a:lnTo>
                    <a:pt x="484461" y="204393"/>
                  </a:lnTo>
                  <a:lnTo>
                    <a:pt x="484498" y="204038"/>
                  </a:lnTo>
                  <a:lnTo>
                    <a:pt x="478751" y="184619"/>
                  </a:lnTo>
                  <a:lnTo>
                    <a:pt x="478373" y="184264"/>
                  </a:lnTo>
                  <a:close/>
                </a:path>
                <a:path w="622934" h="299085">
                  <a:moveTo>
                    <a:pt x="311429" y="163169"/>
                  </a:moveTo>
                  <a:lnTo>
                    <a:pt x="308760" y="170688"/>
                  </a:lnTo>
                  <a:lnTo>
                    <a:pt x="308448" y="175806"/>
                  </a:lnTo>
                  <a:lnTo>
                    <a:pt x="308343" y="177520"/>
                  </a:lnTo>
                  <a:lnTo>
                    <a:pt x="332016" y="207975"/>
                  </a:lnTo>
                  <a:lnTo>
                    <a:pt x="353923" y="214172"/>
                  </a:lnTo>
                  <a:lnTo>
                    <a:pt x="367664" y="212763"/>
                  </a:lnTo>
                  <a:lnTo>
                    <a:pt x="373811" y="210235"/>
                  </a:lnTo>
                  <a:lnTo>
                    <a:pt x="384657" y="201523"/>
                  </a:lnTo>
                  <a:lnTo>
                    <a:pt x="388744" y="195313"/>
                  </a:lnTo>
                  <a:lnTo>
                    <a:pt x="388861" y="195135"/>
                  </a:lnTo>
                  <a:lnTo>
                    <a:pt x="388996" y="194754"/>
                  </a:lnTo>
                  <a:lnTo>
                    <a:pt x="389064" y="194564"/>
                  </a:lnTo>
                  <a:lnTo>
                    <a:pt x="350697" y="194564"/>
                  </a:lnTo>
                  <a:lnTo>
                    <a:pt x="340474" y="190931"/>
                  </a:lnTo>
                  <a:lnTo>
                    <a:pt x="336626" y="188048"/>
                  </a:lnTo>
                  <a:lnTo>
                    <a:pt x="331762" y="180225"/>
                  </a:lnTo>
                  <a:lnTo>
                    <a:pt x="331611" y="178282"/>
                  </a:lnTo>
                  <a:lnTo>
                    <a:pt x="331552" y="177520"/>
                  </a:lnTo>
                  <a:lnTo>
                    <a:pt x="331442" y="176110"/>
                  </a:lnTo>
                  <a:lnTo>
                    <a:pt x="331419" y="175806"/>
                  </a:lnTo>
                  <a:lnTo>
                    <a:pt x="333158" y="170916"/>
                  </a:lnTo>
                  <a:lnTo>
                    <a:pt x="332634" y="170688"/>
                  </a:lnTo>
                  <a:lnTo>
                    <a:pt x="311429" y="163169"/>
                  </a:lnTo>
                  <a:close/>
                </a:path>
                <a:path w="622934" h="299085">
                  <a:moveTo>
                    <a:pt x="389334" y="152679"/>
                  </a:moveTo>
                  <a:lnTo>
                    <a:pt x="351002" y="152679"/>
                  </a:lnTo>
                  <a:lnTo>
                    <a:pt x="354431" y="153200"/>
                  </a:lnTo>
                  <a:lnTo>
                    <a:pt x="363575" y="156451"/>
                  </a:lnTo>
                  <a:lnTo>
                    <a:pt x="367271" y="159346"/>
                  </a:lnTo>
                  <a:lnTo>
                    <a:pt x="371779" y="167284"/>
                  </a:lnTo>
                  <a:lnTo>
                    <a:pt x="371779" y="172440"/>
                  </a:lnTo>
                  <a:lnTo>
                    <a:pt x="350697" y="194564"/>
                  </a:lnTo>
                  <a:lnTo>
                    <a:pt x="389064" y="194564"/>
                  </a:lnTo>
                  <a:lnTo>
                    <a:pt x="394842" y="178282"/>
                  </a:lnTo>
                  <a:lnTo>
                    <a:pt x="395402" y="172872"/>
                  </a:lnTo>
                  <a:lnTo>
                    <a:pt x="395447" y="172440"/>
                  </a:lnTo>
                  <a:lnTo>
                    <a:pt x="395552" y="170688"/>
                  </a:lnTo>
                  <a:lnTo>
                    <a:pt x="392696" y="158305"/>
                  </a:lnTo>
                  <a:lnTo>
                    <a:pt x="389922" y="153416"/>
                  </a:lnTo>
                  <a:lnTo>
                    <a:pt x="389800" y="153200"/>
                  </a:lnTo>
                  <a:lnTo>
                    <a:pt x="389699" y="153022"/>
                  </a:lnTo>
                  <a:lnTo>
                    <a:pt x="389334" y="152679"/>
                  </a:lnTo>
                  <a:close/>
                </a:path>
                <a:path w="622934" h="299085">
                  <a:moveTo>
                    <a:pt x="436016" y="122186"/>
                  </a:moveTo>
                  <a:lnTo>
                    <a:pt x="411020" y="178282"/>
                  </a:lnTo>
                  <a:lnTo>
                    <a:pt x="410279" y="180225"/>
                  </a:lnTo>
                  <a:lnTo>
                    <a:pt x="429704" y="187109"/>
                  </a:lnTo>
                  <a:lnTo>
                    <a:pt x="431825" y="185826"/>
                  </a:lnTo>
                  <a:lnTo>
                    <a:pt x="434314" y="185000"/>
                  </a:lnTo>
                  <a:lnTo>
                    <a:pt x="440054" y="184264"/>
                  </a:lnTo>
                  <a:lnTo>
                    <a:pt x="478373" y="184264"/>
                  </a:lnTo>
                  <a:lnTo>
                    <a:pt x="469696" y="176110"/>
                  </a:lnTo>
                  <a:lnTo>
                    <a:pt x="464311" y="172872"/>
                  </a:lnTo>
                  <a:lnTo>
                    <a:pt x="458154" y="170688"/>
                  </a:lnTo>
                  <a:lnTo>
                    <a:pt x="436549" y="170688"/>
                  </a:lnTo>
                  <a:lnTo>
                    <a:pt x="447078" y="146989"/>
                  </a:lnTo>
                  <a:lnTo>
                    <a:pt x="496779" y="146989"/>
                  </a:lnTo>
                  <a:lnTo>
                    <a:pt x="497801" y="144106"/>
                  </a:lnTo>
                  <a:lnTo>
                    <a:pt x="436016" y="122186"/>
                  </a:lnTo>
                  <a:close/>
                </a:path>
                <a:path w="622934" h="299085">
                  <a:moveTo>
                    <a:pt x="449287" y="168300"/>
                  </a:moveTo>
                  <a:lnTo>
                    <a:pt x="442048" y="168744"/>
                  </a:lnTo>
                  <a:lnTo>
                    <a:pt x="439013" y="169468"/>
                  </a:lnTo>
                  <a:lnTo>
                    <a:pt x="436549" y="170688"/>
                  </a:lnTo>
                  <a:lnTo>
                    <a:pt x="458154" y="170688"/>
                  </a:lnTo>
                  <a:lnTo>
                    <a:pt x="453428" y="169011"/>
                  </a:lnTo>
                  <a:lnTo>
                    <a:pt x="449287" y="168300"/>
                  </a:lnTo>
                  <a:close/>
                </a:path>
                <a:path w="622934" h="299085">
                  <a:moveTo>
                    <a:pt x="496779" y="146989"/>
                  </a:moveTo>
                  <a:lnTo>
                    <a:pt x="447078" y="146989"/>
                  </a:lnTo>
                  <a:lnTo>
                    <a:pt x="491223" y="162648"/>
                  </a:lnTo>
                  <a:lnTo>
                    <a:pt x="496779" y="146989"/>
                  </a:lnTo>
                  <a:close/>
                </a:path>
                <a:path w="622934" h="299085">
                  <a:moveTo>
                    <a:pt x="346963" y="90601"/>
                  </a:moveTo>
                  <a:lnTo>
                    <a:pt x="321119" y="148590"/>
                  </a:lnTo>
                  <a:lnTo>
                    <a:pt x="340652" y="155524"/>
                  </a:lnTo>
                  <a:lnTo>
                    <a:pt x="342772" y="154241"/>
                  </a:lnTo>
                  <a:lnTo>
                    <a:pt x="345262" y="153416"/>
                  </a:lnTo>
                  <a:lnTo>
                    <a:pt x="351002" y="152679"/>
                  </a:lnTo>
                  <a:lnTo>
                    <a:pt x="389334" y="152679"/>
                  </a:lnTo>
                  <a:lnTo>
                    <a:pt x="380644" y="144513"/>
                  </a:lnTo>
                  <a:lnTo>
                    <a:pt x="375259" y="141287"/>
                  </a:lnTo>
                  <a:lnTo>
                    <a:pt x="369101" y="139103"/>
                  </a:lnTo>
                  <a:lnTo>
                    <a:pt x="347497" y="139103"/>
                  </a:lnTo>
                  <a:lnTo>
                    <a:pt x="358025" y="115404"/>
                  </a:lnTo>
                  <a:lnTo>
                    <a:pt x="407726" y="115404"/>
                  </a:lnTo>
                  <a:lnTo>
                    <a:pt x="408749" y="112522"/>
                  </a:lnTo>
                  <a:lnTo>
                    <a:pt x="346963" y="90601"/>
                  </a:lnTo>
                  <a:close/>
                </a:path>
                <a:path w="622934" h="299085">
                  <a:moveTo>
                    <a:pt x="360248" y="136715"/>
                  </a:moveTo>
                  <a:lnTo>
                    <a:pt x="352996" y="137160"/>
                  </a:lnTo>
                  <a:lnTo>
                    <a:pt x="349961" y="137883"/>
                  </a:lnTo>
                  <a:lnTo>
                    <a:pt x="347497" y="139103"/>
                  </a:lnTo>
                  <a:lnTo>
                    <a:pt x="369101" y="139103"/>
                  </a:lnTo>
                  <a:lnTo>
                    <a:pt x="364375" y="137426"/>
                  </a:lnTo>
                  <a:lnTo>
                    <a:pt x="360248" y="136715"/>
                  </a:lnTo>
                  <a:close/>
                </a:path>
                <a:path w="622934" h="299085">
                  <a:moveTo>
                    <a:pt x="407726" y="115404"/>
                  </a:moveTo>
                  <a:lnTo>
                    <a:pt x="358025" y="115404"/>
                  </a:lnTo>
                  <a:lnTo>
                    <a:pt x="402170" y="131064"/>
                  </a:lnTo>
                  <a:lnTo>
                    <a:pt x="407726" y="115404"/>
                  </a:lnTo>
                  <a:close/>
                </a:path>
                <a:path w="622934" h="299085">
                  <a:moveTo>
                    <a:pt x="595502" y="227482"/>
                  </a:moveTo>
                  <a:lnTo>
                    <a:pt x="566394" y="261734"/>
                  </a:lnTo>
                  <a:lnTo>
                    <a:pt x="565426" y="266915"/>
                  </a:lnTo>
                  <a:lnTo>
                    <a:pt x="565543" y="279539"/>
                  </a:lnTo>
                  <a:lnTo>
                    <a:pt x="592378" y="298602"/>
                  </a:lnTo>
                  <a:lnTo>
                    <a:pt x="601586" y="296456"/>
                  </a:lnTo>
                  <a:lnTo>
                    <a:pt x="605726" y="293814"/>
                  </a:lnTo>
                  <a:lnTo>
                    <a:pt x="613079" y="285394"/>
                  </a:lnTo>
                  <a:lnTo>
                    <a:pt x="613422" y="284759"/>
                  </a:lnTo>
                  <a:lnTo>
                    <a:pt x="589114" y="284759"/>
                  </a:lnTo>
                  <a:lnTo>
                    <a:pt x="583971" y="282943"/>
                  </a:lnTo>
                  <a:lnTo>
                    <a:pt x="582269" y="281330"/>
                  </a:lnTo>
                  <a:lnTo>
                    <a:pt x="580567" y="276733"/>
                  </a:lnTo>
                  <a:lnTo>
                    <a:pt x="580422" y="274243"/>
                  </a:lnTo>
                  <a:lnTo>
                    <a:pt x="580402" y="273913"/>
                  </a:lnTo>
                  <a:lnTo>
                    <a:pt x="581405" y="267246"/>
                  </a:lnTo>
                  <a:lnTo>
                    <a:pt x="582383" y="263563"/>
                  </a:lnTo>
                  <a:lnTo>
                    <a:pt x="585266" y="255409"/>
                  </a:lnTo>
                  <a:lnTo>
                    <a:pt x="586733" y="252158"/>
                  </a:lnTo>
                  <a:lnTo>
                    <a:pt x="586854" y="251891"/>
                  </a:lnTo>
                  <a:lnTo>
                    <a:pt x="590296" y="246024"/>
                  </a:lnTo>
                  <a:lnTo>
                    <a:pt x="592201" y="243941"/>
                  </a:lnTo>
                  <a:lnTo>
                    <a:pt x="596391" y="241490"/>
                  </a:lnTo>
                  <a:lnTo>
                    <a:pt x="598728" y="241338"/>
                  </a:lnTo>
                  <a:lnTo>
                    <a:pt x="620538" y="241338"/>
                  </a:lnTo>
                  <a:lnTo>
                    <a:pt x="615200" y="234480"/>
                  </a:lnTo>
                  <a:lnTo>
                    <a:pt x="611085" y="231673"/>
                  </a:lnTo>
                  <a:lnTo>
                    <a:pt x="600417" y="227888"/>
                  </a:lnTo>
                  <a:lnTo>
                    <a:pt x="595502" y="227482"/>
                  </a:lnTo>
                  <a:close/>
                </a:path>
                <a:path w="622934" h="299085">
                  <a:moveTo>
                    <a:pt x="620538" y="241338"/>
                  </a:moveTo>
                  <a:lnTo>
                    <a:pt x="598728" y="241338"/>
                  </a:lnTo>
                  <a:lnTo>
                    <a:pt x="603872" y="243166"/>
                  </a:lnTo>
                  <a:lnTo>
                    <a:pt x="605599" y="244754"/>
                  </a:lnTo>
                  <a:lnTo>
                    <a:pt x="607364" y="249326"/>
                  </a:lnTo>
                  <a:lnTo>
                    <a:pt x="607548" y="251891"/>
                  </a:lnTo>
                  <a:lnTo>
                    <a:pt x="607568" y="252158"/>
                  </a:lnTo>
                  <a:lnTo>
                    <a:pt x="589114" y="284759"/>
                  </a:lnTo>
                  <a:lnTo>
                    <a:pt x="613422" y="284759"/>
                  </a:lnTo>
                  <a:lnTo>
                    <a:pt x="616241" y="279539"/>
                  </a:lnTo>
                  <a:lnTo>
                    <a:pt x="621639" y="264363"/>
                  </a:lnTo>
                  <a:lnTo>
                    <a:pt x="622884" y="257759"/>
                  </a:lnTo>
                  <a:lnTo>
                    <a:pt x="622801" y="255409"/>
                  </a:lnTo>
                  <a:lnTo>
                    <a:pt x="622678" y="251891"/>
                  </a:lnTo>
                  <a:lnTo>
                    <a:pt x="622588" y="249326"/>
                  </a:lnTo>
                  <a:lnTo>
                    <a:pt x="622492" y="246583"/>
                  </a:lnTo>
                  <a:lnTo>
                    <a:pt x="620953" y="241871"/>
                  </a:lnTo>
                  <a:lnTo>
                    <a:pt x="620657" y="241490"/>
                  </a:lnTo>
                  <a:lnTo>
                    <a:pt x="620538" y="241338"/>
                  </a:lnTo>
                  <a:close/>
                </a:path>
                <a:path w="622934" h="299085">
                  <a:moveTo>
                    <a:pt x="606297" y="182587"/>
                  </a:moveTo>
                  <a:lnTo>
                    <a:pt x="502856" y="266915"/>
                  </a:lnTo>
                  <a:lnTo>
                    <a:pt x="518363" y="272415"/>
                  </a:lnTo>
                  <a:lnTo>
                    <a:pt x="621893" y="188125"/>
                  </a:lnTo>
                  <a:lnTo>
                    <a:pt x="606297" y="182587"/>
                  </a:lnTo>
                  <a:close/>
                </a:path>
                <a:path w="622934" h="299085">
                  <a:moveTo>
                    <a:pt x="532549" y="156210"/>
                  </a:moveTo>
                  <a:lnTo>
                    <a:pt x="503440" y="190512"/>
                  </a:lnTo>
                  <a:lnTo>
                    <a:pt x="502183" y="197116"/>
                  </a:lnTo>
                  <a:lnTo>
                    <a:pt x="502254" y="199517"/>
                  </a:lnTo>
                  <a:lnTo>
                    <a:pt x="502348" y="202717"/>
                  </a:lnTo>
                  <a:lnTo>
                    <a:pt x="502431" y="205549"/>
                  </a:lnTo>
                  <a:lnTo>
                    <a:pt x="530109" y="227482"/>
                  </a:lnTo>
                  <a:lnTo>
                    <a:pt x="529274" y="227482"/>
                  </a:lnTo>
                  <a:lnTo>
                    <a:pt x="538632" y="225259"/>
                  </a:lnTo>
                  <a:lnTo>
                    <a:pt x="542772" y="222592"/>
                  </a:lnTo>
                  <a:lnTo>
                    <a:pt x="550202" y="214147"/>
                  </a:lnTo>
                  <a:lnTo>
                    <a:pt x="550520" y="213563"/>
                  </a:lnTo>
                  <a:lnTo>
                    <a:pt x="526148" y="213563"/>
                  </a:lnTo>
                  <a:lnTo>
                    <a:pt x="521068" y="211759"/>
                  </a:lnTo>
                  <a:lnTo>
                    <a:pt x="519379" y="210159"/>
                  </a:lnTo>
                  <a:lnTo>
                    <a:pt x="517690" y="205549"/>
                  </a:lnTo>
                  <a:lnTo>
                    <a:pt x="517518" y="202996"/>
                  </a:lnTo>
                  <a:lnTo>
                    <a:pt x="517499" y="202717"/>
                  </a:lnTo>
                  <a:lnTo>
                    <a:pt x="518413" y="195961"/>
                  </a:lnTo>
                  <a:lnTo>
                    <a:pt x="535851" y="170065"/>
                  </a:lnTo>
                  <a:lnTo>
                    <a:pt x="557528" y="170065"/>
                  </a:lnTo>
                  <a:lnTo>
                    <a:pt x="552335" y="163245"/>
                  </a:lnTo>
                  <a:lnTo>
                    <a:pt x="548208" y="160413"/>
                  </a:lnTo>
                  <a:lnTo>
                    <a:pt x="537489" y="156603"/>
                  </a:lnTo>
                  <a:lnTo>
                    <a:pt x="532549" y="156210"/>
                  </a:lnTo>
                  <a:close/>
                </a:path>
                <a:path w="622934" h="299085">
                  <a:moveTo>
                    <a:pt x="557528" y="170065"/>
                  </a:moveTo>
                  <a:lnTo>
                    <a:pt x="535851" y="170065"/>
                  </a:lnTo>
                  <a:lnTo>
                    <a:pt x="540931" y="171881"/>
                  </a:lnTo>
                  <a:lnTo>
                    <a:pt x="542658" y="173482"/>
                  </a:lnTo>
                  <a:lnTo>
                    <a:pt x="544410" y="178104"/>
                  </a:lnTo>
                  <a:lnTo>
                    <a:pt x="544589" y="180594"/>
                  </a:lnTo>
                  <a:lnTo>
                    <a:pt x="544614" y="180936"/>
                  </a:lnTo>
                  <a:lnTo>
                    <a:pt x="543725" y="187642"/>
                  </a:lnTo>
                  <a:lnTo>
                    <a:pt x="526148" y="213563"/>
                  </a:lnTo>
                  <a:lnTo>
                    <a:pt x="550520" y="213563"/>
                  </a:lnTo>
                  <a:lnTo>
                    <a:pt x="553374" y="208318"/>
                  </a:lnTo>
                  <a:lnTo>
                    <a:pt x="558761" y="193167"/>
                  </a:lnTo>
                  <a:lnTo>
                    <a:pt x="559707" y="188125"/>
                  </a:lnTo>
                  <a:lnTo>
                    <a:pt x="559587" y="175425"/>
                  </a:lnTo>
                  <a:lnTo>
                    <a:pt x="558050" y="170751"/>
                  </a:lnTo>
                  <a:lnTo>
                    <a:pt x="557528" y="17006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object 2"/>
          <p:cNvSpPr txBox="1"/>
          <p:nvPr/>
        </p:nvSpPr>
        <p:spPr>
          <a:xfrm>
            <a:off x="7924762" y="6015224"/>
            <a:ext cx="89026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-25" dirty="0">
                <a:latin typeface="Trebuchet MS"/>
                <a:cs typeface="Trebuchet MS"/>
              </a:rPr>
              <a:t>Bron:</a:t>
            </a:r>
            <a:r>
              <a:rPr sz="800" i="1" spc="-60" dirty="0">
                <a:latin typeface="Trebuchet MS"/>
                <a:cs typeface="Trebuchet MS"/>
              </a:rPr>
              <a:t> </a:t>
            </a:r>
            <a:r>
              <a:rPr sz="800" i="1" dirty="0">
                <a:latin typeface="Trebuchet MS"/>
                <a:cs typeface="Trebuchet MS"/>
              </a:rPr>
              <a:t>easy-</a:t>
            </a:r>
            <a:r>
              <a:rPr sz="800" i="1" spc="-10" dirty="0">
                <a:latin typeface="Trebuchet MS"/>
                <a:cs typeface="Trebuchet MS"/>
              </a:rPr>
              <a:t>peasy.ai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302508" y="472440"/>
            <a:ext cx="5599430" cy="5598160"/>
            <a:chOff x="3302508" y="472440"/>
            <a:chExt cx="5599430" cy="559816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2508" y="472440"/>
              <a:ext cx="5599175" cy="55976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66484" y="536304"/>
              <a:ext cx="5416058" cy="54160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47440" y="517258"/>
              <a:ext cx="5454650" cy="5454650"/>
            </a:xfrm>
            <a:custGeom>
              <a:avLst/>
              <a:gdLst/>
              <a:ahLst/>
              <a:cxnLst/>
              <a:rect l="l" t="t" r="r" b="b"/>
              <a:pathLst>
                <a:path w="5454650" h="5454650">
                  <a:moveTo>
                    <a:pt x="0" y="0"/>
                  </a:moveTo>
                  <a:lnTo>
                    <a:pt x="5454154" y="0"/>
                  </a:lnTo>
                  <a:lnTo>
                    <a:pt x="5454154" y="5454154"/>
                  </a:lnTo>
                  <a:lnTo>
                    <a:pt x="0" y="5454154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44308" y="2463455"/>
              <a:ext cx="199047" cy="1990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2005" y="2920057"/>
              <a:ext cx="199047" cy="19905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97513" y="29835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97513" y="29835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911711" y="362678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911711" y="362678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11711" y="45464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11711" y="45464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012462" y="4197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12462" y="4197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651513" y="4305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51513" y="4305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79797" y="4197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79797" y="4197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5083" y="4976081"/>
              <a:ext cx="199047" cy="19905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282254" y="53809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282254" y="53809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163963" y="405166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163963" y="405166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06470" y="410566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06470" y="410566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594975" y="406400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594975" y="406400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77193" y="4413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77193" y="441373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59834" y="426331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59834" y="426331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65476" y="408011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65476" y="408011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406470" y="270917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406470" y="270917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280071" y="263613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280071" y="263613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378620" y="235354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378620" y="235354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966513" y="22994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966513" y="22994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685443" y="13088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685443" y="13088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971964" y="136281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971964" y="136281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633955" y="151405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633955" y="151405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941530" y="1883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941530" y="1883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61112" y="284399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61112" y="284399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15111" y="41526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715112" y="41526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754088" y="509653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754088" y="509653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860729" y="5186535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860729" y="5186535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900999" y="440040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900999" y="440040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58513" y="24189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858513" y="24189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984460" y="40141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984460" y="40141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673000" y="114588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673000" y="114588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4914729" y="174298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914729" y="174298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525956" y="276633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4525956" y="276633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942811" y="344346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942811" y="344346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781425" y="352451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781425" y="352451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582562" y="420436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582562" y="420436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045837" y="412885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6045837" y="412885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11261" y="4714793"/>
              <a:ext cx="199047" cy="199059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7281042" y="401975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281042" y="401975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603662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7603662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467285" y="431731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467285" y="431731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7233796" y="249483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233796" y="249483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531592" y="127135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531592" y="127135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37011" y="1317260"/>
              <a:ext cx="199047" cy="199059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6153838" y="23649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153838" y="236498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261837" y="412885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261837" y="412885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007814" y="527291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007814" y="527291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159263" y="539994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159263" y="539994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753069" y="447271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753069" y="447271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489870" y="439910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489870" y="439910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228191" y="2203145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228191" y="2203145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366155" y="22994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366155" y="229941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4895112" y="252614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4895112" y="252614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4785296" y="25629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4785296" y="256298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511304" y="255599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511304" y="2555993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4994770" y="503720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4994770" y="5037204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943408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943408" y="4201779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4509375" y="249483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4509375" y="249483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4788046" y="134934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4788046" y="1349340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40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941530" y="209548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941530" y="2095482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1" name="object 1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5123" y="1594532"/>
              <a:ext cx="199047" cy="199059"/>
            </a:xfrm>
            <a:prstGeom prst="rect">
              <a:avLst/>
            </a:prstGeom>
          </p:spPr>
        </p:pic>
        <p:sp>
          <p:nvSpPr>
            <p:cNvPr id="132" name="object 132"/>
            <p:cNvSpPr/>
            <p:nvPr/>
          </p:nvSpPr>
          <p:spPr>
            <a:xfrm>
              <a:off x="5097813" y="186383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5097813" y="1863838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5101609" y="1652985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5101609" y="1652985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433227" y="392622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7433227" y="3926227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588719" y="388504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588719" y="388504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4859924" y="492015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4859924" y="4920156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39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585476" y="236132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90004" y="0"/>
                  </a:moveTo>
                  <a:lnTo>
                    <a:pt x="54971" y="7073"/>
                  </a:lnTo>
                  <a:lnTo>
                    <a:pt x="26362" y="26362"/>
                  </a:lnTo>
                  <a:lnTo>
                    <a:pt x="7073" y="54971"/>
                  </a:lnTo>
                  <a:lnTo>
                    <a:pt x="0" y="90004"/>
                  </a:lnTo>
                  <a:lnTo>
                    <a:pt x="7073" y="125038"/>
                  </a:lnTo>
                  <a:lnTo>
                    <a:pt x="26362" y="153647"/>
                  </a:lnTo>
                  <a:lnTo>
                    <a:pt x="54971" y="172936"/>
                  </a:lnTo>
                  <a:lnTo>
                    <a:pt x="90004" y="180009"/>
                  </a:lnTo>
                  <a:lnTo>
                    <a:pt x="125031" y="172936"/>
                  </a:lnTo>
                  <a:lnTo>
                    <a:pt x="153636" y="153647"/>
                  </a:lnTo>
                  <a:lnTo>
                    <a:pt x="172924" y="125038"/>
                  </a:lnTo>
                  <a:lnTo>
                    <a:pt x="179997" y="90004"/>
                  </a:lnTo>
                  <a:lnTo>
                    <a:pt x="172924" y="54971"/>
                  </a:lnTo>
                  <a:lnTo>
                    <a:pt x="153636" y="26362"/>
                  </a:lnTo>
                  <a:lnTo>
                    <a:pt x="125031" y="7073"/>
                  </a:lnTo>
                  <a:lnTo>
                    <a:pt x="9000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585476" y="2361321"/>
              <a:ext cx="180340" cy="180340"/>
            </a:xfrm>
            <a:custGeom>
              <a:avLst/>
              <a:gdLst/>
              <a:ahLst/>
              <a:cxnLst/>
              <a:rect l="l" t="t" r="r" b="b"/>
              <a:pathLst>
                <a:path w="180340" h="180339">
                  <a:moveTo>
                    <a:pt x="0" y="90004"/>
                  </a:moveTo>
                  <a:lnTo>
                    <a:pt x="7073" y="54971"/>
                  </a:lnTo>
                  <a:lnTo>
                    <a:pt x="26362" y="26362"/>
                  </a:lnTo>
                  <a:lnTo>
                    <a:pt x="54971" y="7073"/>
                  </a:lnTo>
                  <a:lnTo>
                    <a:pt x="90004" y="0"/>
                  </a:lnTo>
                  <a:lnTo>
                    <a:pt x="125031" y="7073"/>
                  </a:lnTo>
                  <a:lnTo>
                    <a:pt x="153636" y="26362"/>
                  </a:lnTo>
                  <a:lnTo>
                    <a:pt x="172924" y="54971"/>
                  </a:lnTo>
                  <a:lnTo>
                    <a:pt x="179997" y="90004"/>
                  </a:lnTo>
                  <a:lnTo>
                    <a:pt x="172924" y="125038"/>
                  </a:lnTo>
                  <a:lnTo>
                    <a:pt x="153636" y="153647"/>
                  </a:lnTo>
                  <a:lnTo>
                    <a:pt x="125031" y="172936"/>
                  </a:lnTo>
                  <a:lnTo>
                    <a:pt x="90004" y="180009"/>
                  </a:lnTo>
                  <a:lnTo>
                    <a:pt x="54971" y="172936"/>
                  </a:lnTo>
                  <a:lnTo>
                    <a:pt x="26362" y="153647"/>
                  </a:lnTo>
                  <a:lnTo>
                    <a:pt x="7073" y="125038"/>
                  </a:lnTo>
                  <a:lnTo>
                    <a:pt x="0" y="9000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77240">
              <a:lnSpc>
                <a:spcPct val="100000"/>
              </a:lnSpc>
              <a:spcBef>
                <a:spcPts val="105"/>
              </a:spcBef>
            </a:pPr>
            <a:r>
              <a:rPr i="1" spc="-525" dirty="0">
                <a:solidFill>
                  <a:srgbClr val="00AFEA"/>
                </a:solidFill>
                <a:latin typeface="Verdana"/>
                <a:cs typeface="Verdana"/>
              </a:rPr>
              <a:t>Uitdagingen</a:t>
            </a:r>
            <a:r>
              <a:rPr i="1" spc="-25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450" dirty="0">
                <a:solidFill>
                  <a:srgbClr val="00AFEA"/>
                </a:solidFill>
                <a:latin typeface="Verdana"/>
                <a:cs typeface="Verdana"/>
              </a:rPr>
              <a:t>in</a:t>
            </a:r>
            <a:r>
              <a:rPr i="1" spc="-24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75" dirty="0">
                <a:solidFill>
                  <a:srgbClr val="00AFEA"/>
                </a:solidFill>
                <a:latin typeface="Verdana"/>
                <a:cs typeface="Verdana"/>
              </a:rPr>
              <a:t>de</a:t>
            </a:r>
            <a:r>
              <a:rPr i="1" spc="-21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20" dirty="0">
                <a:solidFill>
                  <a:srgbClr val="00AFEA"/>
                </a:solidFill>
                <a:latin typeface="Verdana"/>
                <a:cs typeface="Verdana"/>
              </a:rPr>
              <a:t>zorg</a:t>
            </a:r>
          </a:p>
        </p:txBody>
      </p:sp>
      <p:sp>
        <p:nvSpPr>
          <p:cNvPr id="2" name="object 2"/>
          <p:cNvSpPr/>
          <p:nvPr/>
        </p:nvSpPr>
        <p:spPr>
          <a:xfrm>
            <a:off x="2457157" y="2124913"/>
            <a:ext cx="3462020" cy="720090"/>
          </a:xfrm>
          <a:custGeom>
            <a:avLst/>
            <a:gdLst/>
            <a:ahLst/>
            <a:cxnLst/>
            <a:rect l="l" t="t" r="r" b="b"/>
            <a:pathLst>
              <a:path w="3462020" h="720089">
                <a:moveTo>
                  <a:pt x="0" y="0"/>
                </a:moveTo>
                <a:lnTo>
                  <a:pt x="3461410" y="0"/>
                </a:lnTo>
                <a:lnTo>
                  <a:pt x="3461410" y="720001"/>
                </a:lnTo>
                <a:lnTo>
                  <a:pt x="0" y="7200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47632" y="2115388"/>
            <a:ext cx="3481070" cy="7391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138430" rIns="0" bIns="0" rtlCol="0">
            <a:spAutoFit/>
          </a:bodyPr>
          <a:lstStyle/>
          <a:p>
            <a:pPr marL="504190">
              <a:lnSpc>
                <a:spcPct val="100000"/>
              </a:lnSpc>
              <a:spcBef>
                <a:spcPts val="1090"/>
              </a:spcBef>
            </a:pPr>
            <a:r>
              <a:rPr sz="2500" b="1" spc="-10" dirty="0">
                <a:latin typeface="Trebuchet MS"/>
                <a:cs typeface="Trebuchet MS"/>
              </a:rPr>
              <a:t>Personeelstekort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03175" y="2124913"/>
            <a:ext cx="3462020" cy="720090"/>
          </a:xfrm>
          <a:custGeom>
            <a:avLst/>
            <a:gdLst/>
            <a:ahLst/>
            <a:cxnLst/>
            <a:rect l="l" t="t" r="r" b="b"/>
            <a:pathLst>
              <a:path w="3462020" h="720089">
                <a:moveTo>
                  <a:pt x="0" y="0"/>
                </a:moveTo>
                <a:lnTo>
                  <a:pt x="3461410" y="0"/>
                </a:lnTo>
                <a:lnTo>
                  <a:pt x="3461410" y="720001"/>
                </a:lnTo>
                <a:lnTo>
                  <a:pt x="0" y="720001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93650" y="2115388"/>
            <a:ext cx="3481070" cy="7391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138430" rIns="0" bIns="0" rtlCol="0">
            <a:spAutoFit/>
          </a:bodyPr>
          <a:lstStyle/>
          <a:p>
            <a:pPr marL="1038860">
              <a:lnSpc>
                <a:spcPct val="100000"/>
              </a:lnSpc>
              <a:spcBef>
                <a:spcPts val="1090"/>
              </a:spcBef>
            </a:pPr>
            <a:r>
              <a:rPr sz="2500" b="1" spc="-10" dirty="0">
                <a:latin typeface="Trebuchet MS"/>
                <a:cs typeface="Trebuchet MS"/>
              </a:rPr>
              <a:t>Werkdruk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57157" y="2844914"/>
            <a:ext cx="3462020" cy="2522220"/>
          </a:xfrm>
          <a:custGeom>
            <a:avLst/>
            <a:gdLst/>
            <a:ahLst/>
            <a:cxnLst/>
            <a:rect l="l" t="t" r="r" b="b"/>
            <a:pathLst>
              <a:path w="3462020" h="2522220">
                <a:moveTo>
                  <a:pt x="0" y="0"/>
                </a:moveTo>
                <a:lnTo>
                  <a:pt x="3461410" y="0"/>
                </a:lnTo>
                <a:lnTo>
                  <a:pt x="3461410" y="2521966"/>
                </a:lnTo>
                <a:lnTo>
                  <a:pt x="0" y="2521966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66682" y="2910702"/>
            <a:ext cx="3442970" cy="116205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0520" marR="1351915" indent="-227329">
              <a:lnSpc>
                <a:spcPts val="2750"/>
              </a:lnSpc>
              <a:spcBef>
                <a:spcPts val="395"/>
              </a:spcBef>
              <a:buChar char="•"/>
              <a:tabLst>
                <a:tab pos="351790" algn="l"/>
              </a:tabLst>
            </a:pPr>
            <a:r>
              <a:rPr sz="2500" spc="-45" dirty="0">
                <a:latin typeface="Trebuchet MS"/>
                <a:cs typeface="Trebuchet MS"/>
              </a:rPr>
              <a:t>Uitstroom</a:t>
            </a:r>
            <a:r>
              <a:rPr sz="2500" spc="-195" dirty="0">
                <a:latin typeface="Trebuchet MS"/>
                <a:cs typeface="Trebuchet MS"/>
              </a:rPr>
              <a:t> </a:t>
            </a:r>
            <a:r>
              <a:rPr sz="2500" spc="-35" dirty="0">
                <a:latin typeface="Trebuchet MS"/>
                <a:cs typeface="Trebuchet MS"/>
              </a:rPr>
              <a:t>vs 	</a:t>
            </a:r>
            <a:r>
              <a:rPr sz="2500" spc="-10" dirty="0">
                <a:latin typeface="Trebuchet MS"/>
                <a:cs typeface="Trebuchet MS"/>
              </a:rPr>
              <a:t>instroom</a:t>
            </a:r>
            <a:endParaRPr sz="2500">
              <a:latin typeface="Trebuchet MS"/>
              <a:cs typeface="Trebuchet MS"/>
            </a:endParaRPr>
          </a:p>
          <a:p>
            <a:pPr marL="351155" indent="-227329">
              <a:lnSpc>
                <a:spcPct val="100000"/>
              </a:lnSpc>
              <a:spcBef>
                <a:spcPts val="150"/>
              </a:spcBef>
              <a:buChar char="•"/>
              <a:tabLst>
                <a:tab pos="351155" algn="l"/>
              </a:tabLst>
            </a:pPr>
            <a:r>
              <a:rPr sz="2500" spc="-65" dirty="0">
                <a:latin typeface="Trebuchet MS"/>
                <a:cs typeface="Trebuchet MS"/>
              </a:rPr>
              <a:t>Vraag</a:t>
            </a:r>
            <a:r>
              <a:rPr sz="2500" spc="-210" dirty="0">
                <a:latin typeface="Trebuchet MS"/>
                <a:cs typeface="Trebuchet MS"/>
              </a:rPr>
              <a:t> </a:t>
            </a:r>
            <a:r>
              <a:rPr sz="2500" dirty="0">
                <a:latin typeface="Trebuchet MS"/>
                <a:cs typeface="Trebuchet MS"/>
              </a:rPr>
              <a:t>vs</a:t>
            </a:r>
            <a:r>
              <a:rPr sz="2500" spc="-190" dirty="0">
                <a:latin typeface="Trebuchet MS"/>
                <a:cs typeface="Trebuchet MS"/>
              </a:rPr>
              <a:t> </a:t>
            </a:r>
            <a:r>
              <a:rPr sz="2500" spc="-10" dirty="0">
                <a:latin typeface="Trebuchet MS"/>
                <a:cs typeface="Trebuchet MS"/>
              </a:rPr>
              <a:t>aanbod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03175" y="2844914"/>
            <a:ext cx="3462020" cy="2522220"/>
          </a:xfrm>
          <a:custGeom>
            <a:avLst/>
            <a:gdLst/>
            <a:ahLst/>
            <a:cxnLst/>
            <a:rect l="l" t="t" r="r" b="b"/>
            <a:pathLst>
              <a:path w="3462020" h="2522220">
                <a:moveTo>
                  <a:pt x="0" y="0"/>
                </a:moveTo>
                <a:lnTo>
                  <a:pt x="3461410" y="0"/>
                </a:lnTo>
                <a:lnTo>
                  <a:pt x="3461410" y="2521966"/>
                </a:lnTo>
                <a:lnTo>
                  <a:pt x="0" y="2521966"/>
                </a:lnTo>
                <a:lnTo>
                  <a:pt x="0" y="0"/>
                </a:lnTo>
                <a:close/>
              </a:path>
            </a:pathLst>
          </a:custGeom>
          <a:ln w="190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12700" y="2910702"/>
            <a:ext cx="3442970" cy="22072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350520" marR="201930" indent="-227329">
              <a:lnSpc>
                <a:spcPts val="2750"/>
              </a:lnSpc>
              <a:spcBef>
                <a:spcPts val="395"/>
              </a:spcBef>
              <a:buChar char="•"/>
              <a:tabLst>
                <a:tab pos="351790" algn="l"/>
              </a:tabLst>
            </a:pPr>
            <a:r>
              <a:rPr sz="2500" spc="-80" dirty="0">
                <a:latin typeface="Trebuchet MS"/>
                <a:cs typeface="Trebuchet MS"/>
              </a:rPr>
              <a:t>Fysieke,</a:t>
            </a:r>
            <a:r>
              <a:rPr sz="2500" spc="-185" dirty="0">
                <a:latin typeface="Trebuchet MS"/>
                <a:cs typeface="Trebuchet MS"/>
              </a:rPr>
              <a:t> </a:t>
            </a:r>
            <a:r>
              <a:rPr sz="2500" spc="-55" dirty="0">
                <a:latin typeface="Trebuchet MS"/>
                <a:cs typeface="Trebuchet MS"/>
              </a:rPr>
              <a:t>mentale</a:t>
            </a:r>
            <a:r>
              <a:rPr sz="2500" spc="-185" dirty="0">
                <a:latin typeface="Trebuchet MS"/>
                <a:cs typeface="Trebuchet MS"/>
              </a:rPr>
              <a:t> </a:t>
            </a:r>
            <a:r>
              <a:rPr sz="2500" spc="55" dirty="0">
                <a:latin typeface="Trebuchet MS"/>
                <a:cs typeface="Trebuchet MS"/>
              </a:rPr>
              <a:t>C 	</a:t>
            </a:r>
            <a:r>
              <a:rPr sz="2500" spc="-55" dirty="0">
                <a:latin typeface="Trebuchet MS"/>
                <a:cs typeface="Trebuchet MS"/>
              </a:rPr>
              <a:t>emotionele</a:t>
            </a:r>
            <a:r>
              <a:rPr sz="2500" spc="-165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belasting</a:t>
            </a:r>
            <a:endParaRPr sz="2500">
              <a:latin typeface="Trebuchet MS"/>
              <a:cs typeface="Trebuchet MS"/>
            </a:endParaRPr>
          </a:p>
          <a:p>
            <a:pPr marL="350520" marR="220345" indent="-227329">
              <a:lnSpc>
                <a:spcPct val="91500"/>
              </a:lnSpc>
              <a:spcBef>
                <a:spcPts val="405"/>
              </a:spcBef>
              <a:buChar char="•"/>
              <a:tabLst>
                <a:tab pos="351790" algn="l"/>
              </a:tabLst>
            </a:pPr>
            <a:r>
              <a:rPr sz="2500" spc="-35" dirty="0">
                <a:latin typeface="Trebuchet MS"/>
                <a:cs typeface="Trebuchet MS"/>
              </a:rPr>
              <a:t>Hoger</a:t>
            </a:r>
            <a:r>
              <a:rPr sz="2500" spc="-215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risico</a:t>
            </a:r>
            <a:r>
              <a:rPr sz="2500" spc="-220" dirty="0">
                <a:latin typeface="Trebuchet MS"/>
                <a:cs typeface="Trebuchet MS"/>
              </a:rPr>
              <a:t> </a:t>
            </a:r>
            <a:r>
              <a:rPr sz="2500" spc="-25" dirty="0">
                <a:latin typeface="Trebuchet MS"/>
                <a:cs typeface="Trebuchet MS"/>
              </a:rPr>
              <a:t>op 	</a:t>
            </a:r>
            <a:r>
              <a:rPr sz="2500" spc="-20" dirty="0">
                <a:latin typeface="Trebuchet MS"/>
                <a:cs typeface="Trebuchet MS"/>
              </a:rPr>
              <a:t>stress,</a:t>
            </a:r>
            <a:r>
              <a:rPr sz="2500" spc="-210" dirty="0">
                <a:latin typeface="Trebuchet MS"/>
                <a:cs typeface="Trebuchet MS"/>
              </a:rPr>
              <a:t> </a:t>
            </a:r>
            <a:r>
              <a:rPr sz="2500" spc="-45" dirty="0">
                <a:latin typeface="Trebuchet MS"/>
                <a:cs typeface="Trebuchet MS"/>
              </a:rPr>
              <a:t>vermoeidheid 	</a:t>
            </a:r>
            <a:r>
              <a:rPr sz="2500" spc="105" dirty="0">
                <a:latin typeface="Trebuchet MS"/>
                <a:cs typeface="Trebuchet MS"/>
              </a:rPr>
              <a:t>C</a:t>
            </a:r>
            <a:r>
              <a:rPr sz="2500" spc="-210" dirty="0">
                <a:latin typeface="Trebuchet MS"/>
                <a:cs typeface="Trebuchet MS"/>
              </a:rPr>
              <a:t> </a:t>
            </a:r>
            <a:r>
              <a:rPr sz="2500" spc="-45" dirty="0">
                <a:latin typeface="Trebuchet MS"/>
                <a:cs typeface="Trebuchet MS"/>
              </a:rPr>
              <a:t>burn-</a:t>
            </a:r>
            <a:r>
              <a:rPr sz="2500" spc="-95" dirty="0">
                <a:latin typeface="Trebuchet MS"/>
                <a:cs typeface="Trebuchet MS"/>
              </a:rPr>
              <a:t>out,</a:t>
            </a:r>
            <a:r>
              <a:rPr sz="2500" spc="-204" dirty="0">
                <a:latin typeface="Trebuchet MS"/>
                <a:cs typeface="Trebuchet MS"/>
              </a:rPr>
              <a:t> </a:t>
            </a:r>
            <a:r>
              <a:rPr sz="2500" spc="-10" dirty="0">
                <a:latin typeface="Trebuchet MS"/>
                <a:cs typeface="Trebuchet MS"/>
              </a:rPr>
              <a:t>lagere 	werktevredenheid</a:t>
            </a:r>
            <a:endParaRPr sz="250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139" y="4302083"/>
            <a:ext cx="1715937" cy="174900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936137" y="5920792"/>
            <a:ext cx="28924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rebuchet MS"/>
                <a:cs typeface="Trebuchet MS"/>
              </a:rPr>
              <a:t>(Brookman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et</a:t>
            </a:r>
            <a:r>
              <a:rPr sz="1200" spc="-70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10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2023;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Galiano</a:t>
            </a:r>
            <a:r>
              <a:rPr sz="1200" spc="-75" dirty="0">
                <a:latin typeface="Trebuchet MS"/>
                <a:cs typeface="Trebuchet MS"/>
              </a:rPr>
              <a:t> </a:t>
            </a:r>
            <a:r>
              <a:rPr sz="1200" spc="-60" dirty="0">
                <a:latin typeface="Trebuchet MS"/>
                <a:cs typeface="Trebuchet MS"/>
              </a:rPr>
              <a:t>et</a:t>
            </a:r>
            <a:r>
              <a:rPr sz="1200" spc="-85" dirty="0">
                <a:latin typeface="Trebuchet MS"/>
                <a:cs typeface="Trebuchet MS"/>
              </a:rPr>
              <a:t> </a:t>
            </a:r>
            <a:r>
              <a:rPr sz="1200" spc="-65" dirty="0">
                <a:latin typeface="Trebuchet MS"/>
                <a:cs typeface="Trebuchet MS"/>
              </a:rPr>
              <a:t>al.,</a:t>
            </a:r>
            <a:r>
              <a:rPr sz="1200" spc="-10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2024)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5041642" y="1354952"/>
            <a:ext cx="188595" cy="374015"/>
          </a:xfrm>
          <a:custGeom>
            <a:avLst/>
            <a:gdLst/>
            <a:ahLst/>
            <a:cxnLst/>
            <a:rect l="l" t="t" r="r" b="b"/>
            <a:pathLst>
              <a:path w="188595" h="374014">
                <a:moveTo>
                  <a:pt x="188247" y="373496"/>
                </a:moveTo>
                <a:lnTo>
                  <a:pt x="0" y="373496"/>
                </a:lnTo>
                <a:lnTo>
                  <a:pt x="0" y="185242"/>
                </a:lnTo>
                <a:lnTo>
                  <a:pt x="7377" y="135826"/>
                </a:lnTo>
                <a:lnTo>
                  <a:pt x="26692" y="91527"/>
                </a:lnTo>
                <a:lnTo>
                  <a:pt x="56190" y="54068"/>
                </a:lnTo>
                <a:lnTo>
                  <a:pt x="94118" y="25177"/>
                </a:lnTo>
                <a:lnTo>
                  <a:pt x="138722" y="6579"/>
                </a:lnTo>
                <a:lnTo>
                  <a:pt x="188247" y="0"/>
                </a:lnTo>
                <a:lnTo>
                  <a:pt x="188247" y="80761"/>
                </a:lnTo>
                <a:lnTo>
                  <a:pt x="147155" y="88920"/>
                </a:lnTo>
                <a:lnTo>
                  <a:pt x="113347" y="111205"/>
                </a:lnTo>
                <a:lnTo>
                  <a:pt x="90139" y="144388"/>
                </a:lnTo>
                <a:lnTo>
                  <a:pt x="80852" y="185242"/>
                </a:lnTo>
                <a:lnTo>
                  <a:pt x="188247" y="185242"/>
                </a:lnTo>
                <a:lnTo>
                  <a:pt x="188247" y="373496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24012" y="1354953"/>
            <a:ext cx="188595" cy="374015"/>
          </a:xfrm>
          <a:custGeom>
            <a:avLst/>
            <a:gdLst/>
            <a:ahLst/>
            <a:cxnLst/>
            <a:rect l="l" t="t" r="r" b="b"/>
            <a:pathLst>
              <a:path w="188595" h="374014">
                <a:moveTo>
                  <a:pt x="188247" y="373496"/>
                </a:moveTo>
                <a:lnTo>
                  <a:pt x="0" y="373496"/>
                </a:lnTo>
                <a:lnTo>
                  <a:pt x="0" y="185242"/>
                </a:lnTo>
                <a:lnTo>
                  <a:pt x="7377" y="135826"/>
                </a:lnTo>
                <a:lnTo>
                  <a:pt x="26692" y="91527"/>
                </a:lnTo>
                <a:lnTo>
                  <a:pt x="56190" y="54068"/>
                </a:lnTo>
                <a:lnTo>
                  <a:pt x="94118" y="25177"/>
                </a:lnTo>
                <a:lnTo>
                  <a:pt x="138722" y="6579"/>
                </a:lnTo>
                <a:lnTo>
                  <a:pt x="188247" y="0"/>
                </a:lnTo>
                <a:lnTo>
                  <a:pt x="188247" y="80761"/>
                </a:lnTo>
                <a:lnTo>
                  <a:pt x="147155" y="88920"/>
                </a:lnTo>
                <a:lnTo>
                  <a:pt x="113347" y="111205"/>
                </a:lnTo>
                <a:lnTo>
                  <a:pt x="90139" y="144388"/>
                </a:lnTo>
                <a:lnTo>
                  <a:pt x="80852" y="185242"/>
                </a:lnTo>
                <a:lnTo>
                  <a:pt x="188247" y="185242"/>
                </a:lnTo>
                <a:lnTo>
                  <a:pt x="188247" y="373496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5364619" y="2300630"/>
            <a:ext cx="3016250" cy="737870"/>
          </a:xfrm>
          <a:custGeom>
            <a:avLst/>
            <a:gdLst/>
            <a:ahLst/>
            <a:cxnLst/>
            <a:rect l="l" t="t" r="r" b="b"/>
            <a:pathLst>
              <a:path w="3016250" h="737869">
                <a:moveTo>
                  <a:pt x="3015996" y="365760"/>
                </a:moveTo>
                <a:lnTo>
                  <a:pt x="2479548" y="365760"/>
                </a:lnTo>
                <a:lnTo>
                  <a:pt x="2479548" y="0"/>
                </a:lnTo>
                <a:lnTo>
                  <a:pt x="0" y="0"/>
                </a:lnTo>
                <a:lnTo>
                  <a:pt x="0" y="371856"/>
                </a:lnTo>
                <a:lnTo>
                  <a:pt x="321564" y="371856"/>
                </a:lnTo>
                <a:lnTo>
                  <a:pt x="321564" y="737616"/>
                </a:lnTo>
                <a:lnTo>
                  <a:pt x="3015996" y="737616"/>
                </a:lnTo>
                <a:lnTo>
                  <a:pt x="3015996" y="365760"/>
                </a:lnTo>
                <a:close/>
              </a:path>
            </a:pathLst>
          </a:custGeom>
          <a:solidFill>
            <a:srgbClr val="F3E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64614" y="2271165"/>
            <a:ext cx="247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Trebuchet MS"/>
                <a:cs typeface="Trebuchet MS"/>
              </a:rPr>
              <a:t>Welke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technologie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75331" y="2300630"/>
            <a:ext cx="767080" cy="372110"/>
          </a:xfrm>
          <a:prstGeom prst="rect">
            <a:avLst/>
          </a:prstGeom>
          <a:solidFill>
            <a:srgbClr val="F3E27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65" dirty="0">
                <a:latin typeface="Trebuchet MS"/>
                <a:cs typeface="Trebuchet MS"/>
              </a:rPr>
              <a:t>zinvol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1462" y="2271165"/>
            <a:ext cx="2202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2125" algn="l"/>
              </a:tabLst>
            </a:pPr>
            <a:r>
              <a:rPr sz="2400" dirty="0">
                <a:latin typeface="Trebuchet MS"/>
                <a:cs typeface="Trebuchet MS"/>
              </a:rPr>
              <a:t>is</a:t>
            </a:r>
            <a:r>
              <a:rPr sz="2400" spc="-185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echt</a:t>
            </a:r>
            <a:r>
              <a:rPr sz="2400" dirty="0">
                <a:latin typeface="Trebuchet MS"/>
                <a:cs typeface="Trebuchet MS"/>
              </a:rPr>
              <a:t>	</a:t>
            </a:r>
            <a:r>
              <a:rPr sz="2400" spc="-25" dirty="0">
                <a:latin typeface="Trebuchet MS"/>
                <a:cs typeface="Trebuchet MS"/>
              </a:rPr>
              <a:t>om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4274" y="2636925"/>
            <a:ext cx="5019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90" dirty="0">
                <a:latin typeface="Trebuchet MS"/>
                <a:cs typeface="Trebuchet MS"/>
              </a:rPr>
              <a:t>het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120" dirty="0">
                <a:latin typeface="Trebuchet MS"/>
                <a:cs typeface="Trebuchet MS"/>
              </a:rPr>
              <a:t>tekort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aan</a:t>
            </a:r>
            <a:r>
              <a:rPr sz="2400" spc="-185" dirty="0">
                <a:latin typeface="Trebuchet MS"/>
                <a:cs typeface="Trebuchet MS"/>
              </a:rPr>
              <a:t> </a:t>
            </a:r>
            <a:r>
              <a:rPr sz="2400" spc="-40" dirty="0">
                <a:latin typeface="Trebuchet MS"/>
                <a:cs typeface="Trebuchet MS"/>
              </a:rPr>
              <a:t>personeel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op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te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vangen,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3924" y="3038246"/>
            <a:ext cx="635635" cy="365760"/>
          </a:xfrm>
          <a:prstGeom prst="rect">
            <a:avLst/>
          </a:prstGeom>
          <a:solidFill>
            <a:srgbClr val="F3E27B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sz="2400" spc="-25" dirty="0">
                <a:latin typeface="Trebuchet MS"/>
                <a:cs typeface="Trebuchet MS"/>
              </a:rPr>
              <a:t>WZC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99487" y="3032150"/>
            <a:ext cx="1198245" cy="372110"/>
          </a:xfrm>
          <a:custGeom>
            <a:avLst/>
            <a:gdLst/>
            <a:ahLst/>
            <a:cxnLst/>
            <a:rect l="l" t="t" r="r" b="b"/>
            <a:pathLst>
              <a:path w="1198245" h="372110">
                <a:moveTo>
                  <a:pt x="1197863" y="0"/>
                </a:moveTo>
                <a:lnTo>
                  <a:pt x="0" y="0"/>
                </a:lnTo>
                <a:lnTo>
                  <a:pt x="0" y="371856"/>
                </a:lnTo>
                <a:lnTo>
                  <a:pt x="1197863" y="371856"/>
                </a:lnTo>
                <a:lnTo>
                  <a:pt x="1197863" y="0"/>
                </a:lnTo>
                <a:close/>
              </a:path>
            </a:pathLst>
          </a:custGeom>
          <a:solidFill>
            <a:srgbClr val="F3E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25650" y="3002684"/>
            <a:ext cx="4337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5625" algn="l"/>
              </a:tabLst>
            </a:pPr>
            <a:r>
              <a:rPr sz="2400" spc="-85" dirty="0">
                <a:latin typeface="Trebuchet MS"/>
                <a:cs typeface="Trebuchet MS"/>
              </a:rPr>
              <a:t>zowel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in</a:t>
            </a:r>
            <a:r>
              <a:rPr sz="2400" dirty="0">
                <a:latin typeface="Trebuchet MS"/>
                <a:cs typeface="Trebuchet MS"/>
              </a:rPr>
              <a:t>	als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in</a:t>
            </a:r>
            <a:r>
              <a:rPr sz="2400" spc="-190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de</a:t>
            </a:r>
            <a:r>
              <a:rPr sz="2400" spc="-18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thuiszorg?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98234" y="1529359"/>
            <a:ext cx="4827270" cy="3242310"/>
          </a:xfrm>
          <a:custGeom>
            <a:avLst/>
            <a:gdLst/>
            <a:ahLst/>
            <a:cxnLst/>
            <a:rect l="l" t="t" r="r" b="b"/>
            <a:pathLst>
              <a:path w="4827270" h="3242310">
                <a:moveTo>
                  <a:pt x="0" y="0"/>
                </a:moveTo>
                <a:lnTo>
                  <a:pt x="4825149" y="0"/>
                </a:lnTo>
                <a:lnTo>
                  <a:pt x="4825149" y="3242233"/>
                </a:lnTo>
                <a:lnTo>
                  <a:pt x="4826647" y="3242233"/>
                </a:lnTo>
              </a:path>
            </a:pathLst>
          </a:custGeom>
          <a:ln w="19050">
            <a:solidFill>
              <a:srgbClr val="FA9F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71325" y="4572086"/>
            <a:ext cx="626745" cy="626745"/>
          </a:xfrm>
          <a:custGeom>
            <a:avLst/>
            <a:gdLst/>
            <a:ahLst/>
            <a:cxnLst/>
            <a:rect l="l" t="t" r="r" b="b"/>
            <a:pathLst>
              <a:path w="626744" h="626745">
                <a:moveTo>
                  <a:pt x="313921" y="626121"/>
                </a:moveTo>
                <a:lnTo>
                  <a:pt x="251620" y="619988"/>
                </a:lnTo>
                <a:lnTo>
                  <a:pt x="191786" y="601522"/>
                </a:lnTo>
                <a:lnTo>
                  <a:pt x="148550" y="579332"/>
                </a:lnTo>
                <a:lnTo>
                  <a:pt x="109595" y="550990"/>
                </a:lnTo>
                <a:lnTo>
                  <a:pt x="75536" y="517109"/>
                </a:lnTo>
                <a:lnTo>
                  <a:pt x="46985" y="478302"/>
                </a:lnTo>
                <a:lnTo>
                  <a:pt x="24555" y="435182"/>
                </a:lnTo>
                <a:lnTo>
                  <a:pt x="6032" y="375633"/>
                </a:lnTo>
                <a:lnTo>
                  <a:pt x="0" y="313555"/>
                </a:lnTo>
                <a:lnTo>
                  <a:pt x="1433" y="282188"/>
                </a:lnTo>
                <a:lnTo>
                  <a:pt x="13716" y="220865"/>
                </a:lnTo>
                <a:lnTo>
                  <a:pt x="37559" y="163977"/>
                </a:lnTo>
                <a:lnTo>
                  <a:pt x="71233" y="113702"/>
                </a:lnTo>
                <a:lnTo>
                  <a:pt x="127205" y="60446"/>
                </a:lnTo>
                <a:lnTo>
                  <a:pt x="165415" y="36241"/>
                </a:lnTo>
                <a:lnTo>
                  <a:pt x="206016" y="18098"/>
                </a:lnTo>
                <a:lnTo>
                  <a:pt x="248324" y="6018"/>
                </a:lnTo>
                <a:lnTo>
                  <a:pt x="291654" y="0"/>
                </a:lnTo>
                <a:lnTo>
                  <a:pt x="335321" y="43"/>
                </a:lnTo>
                <a:lnTo>
                  <a:pt x="378641" y="6149"/>
                </a:lnTo>
                <a:lnTo>
                  <a:pt x="420928" y="18315"/>
                </a:lnTo>
                <a:lnTo>
                  <a:pt x="461497" y="36544"/>
                </a:lnTo>
                <a:lnTo>
                  <a:pt x="499665" y="60833"/>
                </a:lnTo>
                <a:lnTo>
                  <a:pt x="534746" y="91183"/>
                </a:lnTo>
                <a:lnTo>
                  <a:pt x="573143" y="138091"/>
                </a:lnTo>
                <a:lnTo>
                  <a:pt x="601835" y="191500"/>
                </a:lnTo>
                <a:lnTo>
                  <a:pt x="620273" y="251342"/>
                </a:lnTo>
                <a:lnTo>
                  <a:pt x="626348" y="313683"/>
                </a:lnTo>
                <a:lnTo>
                  <a:pt x="624906" y="344920"/>
                </a:lnTo>
                <a:lnTo>
                  <a:pt x="612559" y="405970"/>
                </a:lnTo>
                <a:lnTo>
                  <a:pt x="579393" y="478249"/>
                </a:lnTo>
                <a:lnTo>
                  <a:pt x="551000" y="516936"/>
                </a:lnTo>
                <a:lnTo>
                  <a:pt x="517164" y="550780"/>
                </a:lnTo>
                <a:lnTo>
                  <a:pt x="478480" y="579187"/>
                </a:lnTo>
                <a:lnTo>
                  <a:pt x="435543" y="601565"/>
                </a:lnTo>
                <a:lnTo>
                  <a:pt x="375997" y="620073"/>
                </a:lnTo>
                <a:lnTo>
                  <a:pt x="313921" y="626121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0" y="1699564"/>
            <a:ext cx="12191998" cy="5158434"/>
            <a:chOff x="0" y="1699564"/>
            <a:chExt cx="12191998" cy="5158434"/>
          </a:xfrm>
        </p:grpSpPr>
        <p:sp>
          <p:nvSpPr>
            <p:cNvPr id="15" name="object 15"/>
            <p:cNvSpPr/>
            <p:nvPr/>
          </p:nvSpPr>
          <p:spPr>
            <a:xfrm>
              <a:off x="1287729" y="1699564"/>
              <a:ext cx="10084435" cy="3729990"/>
            </a:xfrm>
            <a:custGeom>
              <a:avLst/>
              <a:gdLst/>
              <a:ahLst/>
              <a:cxnLst/>
              <a:rect l="l" t="t" r="r" b="b"/>
              <a:pathLst>
                <a:path w="10084435" h="3729990">
                  <a:moveTo>
                    <a:pt x="2177554" y="1111554"/>
                  </a:moveTo>
                  <a:lnTo>
                    <a:pt x="2177504" y="1062050"/>
                  </a:lnTo>
                  <a:lnTo>
                    <a:pt x="2175179" y="1012304"/>
                  </a:lnTo>
                  <a:lnTo>
                    <a:pt x="2170544" y="962418"/>
                  </a:lnTo>
                  <a:lnTo>
                    <a:pt x="2163851" y="914349"/>
                  </a:lnTo>
                  <a:lnTo>
                    <a:pt x="2155152" y="867079"/>
                  </a:lnTo>
                  <a:lnTo>
                    <a:pt x="2144471" y="820623"/>
                  </a:lnTo>
                  <a:lnTo>
                    <a:pt x="2131885" y="775042"/>
                  </a:lnTo>
                  <a:lnTo>
                    <a:pt x="2117433" y="730338"/>
                  </a:lnTo>
                  <a:lnTo>
                    <a:pt x="2101151" y="686587"/>
                  </a:lnTo>
                  <a:lnTo>
                    <a:pt x="2083104" y="643813"/>
                  </a:lnTo>
                  <a:lnTo>
                    <a:pt x="2063343" y="602056"/>
                  </a:lnTo>
                  <a:lnTo>
                    <a:pt x="2041906" y="561352"/>
                  </a:lnTo>
                  <a:lnTo>
                    <a:pt x="2018842" y="521728"/>
                  </a:lnTo>
                  <a:lnTo>
                    <a:pt x="1994204" y="483247"/>
                  </a:lnTo>
                  <a:lnTo>
                    <a:pt x="1968042" y="445947"/>
                  </a:lnTo>
                  <a:lnTo>
                    <a:pt x="1940420" y="409841"/>
                  </a:lnTo>
                  <a:lnTo>
                    <a:pt x="1911362" y="374992"/>
                  </a:lnTo>
                  <a:lnTo>
                    <a:pt x="1880920" y="341426"/>
                  </a:lnTo>
                  <a:lnTo>
                    <a:pt x="1849158" y="309194"/>
                  </a:lnTo>
                  <a:lnTo>
                    <a:pt x="1816112" y="278320"/>
                  </a:lnTo>
                  <a:lnTo>
                    <a:pt x="1781848" y="248856"/>
                  </a:lnTo>
                  <a:lnTo>
                    <a:pt x="1746389" y="220827"/>
                  </a:lnTo>
                  <a:lnTo>
                    <a:pt x="1709813" y="194284"/>
                  </a:lnTo>
                  <a:lnTo>
                    <a:pt x="1672145" y="169265"/>
                  </a:lnTo>
                  <a:lnTo>
                    <a:pt x="1633448" y="145808"/>
                  </a:lnTo>
                  <a:lnTo>
                    <a:pt x="1593761" y="123939"/>
                  </a:lnTo>
                  <a:lnTo>
                    <a:pt x="1553146" y="103708"/>
                  </a:lnTo>
                  <a:lnTo>
                    <a:pt x="1511642" y="85166"/>
                  </a:lnTo>
                  <a:lnTo>
                    <a:pt x="1469301" y="68326"/>
                  </a:lnTo>
                  <a:lnTo>
                    <a:pt x="1426171" y="53238"/>
                  </a:lnTo>
                  <a:lnTo>
                    <a:pt x="1382318" y="39941"/>
                  </a:lnTo>
                  <a:lnTo>
                    <a:pt x="1337754" y="28486"/>
                  </a:lnTo>
                  <a:lnTo>
                    <a:pt x="1292567" y="18897"/>
                  </a:lnTo>
                  <a:lnTo>
                    <a:pt x="1246771" y="11214"/>
                  </a:lnTo>
                  <a:lnTo>
                    <a:pt x="1200442" y="5473"/>
                  </a:lnTo>
                  <a:lnTo>
                    <a:pt x="1153629" y="1727"/>
                  </a:lnTo>
                  <a:lnTo>
                    <a:pt x="1106360" y="0"/>
                  </a:lnTo>
                  <a:lnTo>
                    <a:pt x="1058697" y="342"/>
                  </a:lnTo>
                  <a:lnTo>
                    <a:pt x="1010691" y="2794"/>
                  </a:lnTo>
                  <a:lnTo>
                    <a:pt x="962393" y="7378"/>
                  </a:lnTo>
                  <a:lnTo>
                    <a:pt x="914463" y="14058"/>
                  </a:lnTo>
                  <a:lnTo>
                    <a:pt x="867257" y="22758"/>
                  </a:lnTo>
                  <a:lnTo>
                    <a:pt x="820839" y="33426"/>
                  </a:lnTo>
                  <a:lnTo>
                    <a:pt x="775246" y="46037"/>
                  </a:lnTo>
                  <a:lnTo>
                    <a:pt x="730516" y="60515"/>
                  </a:lnTo>
                  <a:lnTo>
                    <a:pt x="686701" y="76835"/>
                  </a:lnTo>
                  <a:lnTo>
                    <a:pt x="643826" y="94932"/>
                  </a:lnTo>
                  <a:lnTo>
                    <a:pt x="601941" y="114769"/>
                  </a:lnTo>
                  <a:lnTo>
                    <a:pt x="561098" y="136309"/>
                  </a:lnTo>
                  <a:lnTo>
                    <a:pt x="521335" y="159473"/>
                  </a:lnTo>
                  <a:lnTo>
                    <a:pt x="482688" y="184251"/>
                  </a:lnTo>
                  <a:lnTo>
                    <a:pt x="445198" y="210566"/>
                  </a:lnTo>
                  <a:lnTo>
                    <a:pt x="408914" y="238379"/>
                  </a:lnTo>
                  <a:lnTo>
                    <a:pt x="373875" y="267652"/>
                  </a:lnTo>
                  <a:lnTo>
                    <a:pt x="340131" y="298323"/>
                  </a:lnTo>
                  <a:lnTo>
                    <a:pt x="307708" y="330365"/>
                  </a:lnTo>
                  <a:lnTo>
                    <a:pt x="276669" y="363715"/>
                  </a:lnTo>
                  <a:lnTo>
                    <a:pt x="247040" y="398322"/>
                  </a:lnTo>
                  <a:lnTo>
                    <a:pt x="218859" y="434149"/>
                  </a:lnTo>
                  <a:lnTo>
                    <a:pt x="192189" y="471144"/>
                  </a:lnTo>
                  <a:lnTo>
                    <a:pt x="167068" y="509257"/>
                  </a:lnTo>
                  <a:lnTo>
                    <a:pt x="143522" y="548449"/>
                  </a:lnTo>
                  <a:lnTo>
                    <a:pt x="121602" y="588670"/>
                  </a:lnTo>
                  <a:lnTo>
                    <a:pt x="101358" y="629869"/>
                  </a:lnTo>
                  <a:lnTo>
                    <a:pt x="82816" y="671995"/>
                  </a:lnTo>
                  <a:lnTo>
                    <a:pt x="66040" y="715010"/>
                  </a:lnTo>
                  <a:lnTo>
                    <a:pt x="51054" y="758863"/>
                  </a:lnTo>
                  <a:lnTo>
                    <a:pt x="37909" y="803503"/>
                  </a:lnTo>
                  <a:lnTo>
                    <a:pt x="26631" y="848880"/>
                  </a:lnTo>
                  <a:lnTo>
                    <a:pt x="17297" y="894969"/>
                  </a:lnTo>
                  <a:lnTo>
                    <a:pt x="9918" y="941692"/>
                  </a:lnTo>
                  <a:lnTo>
                    <a:pt x="4546" y="989012"/>
                  </a:lnTo>
                  <a:lnTo>
                    <a:pt x="1231" y="1036891"/>
                  </a:lnTo>
                  <a:lnTo>
                    <a:pt x="0" y="1085278"/>
                  </a:lnTo>
                  <a:lnTo>
                    <a:pt x="512457" y="1085278"/>
                  </a:lnTo>
                  <a:lnTo>
                    <a:pt x="514362" y="1038009"/>
                  </a:lnTo>
                  <a:lnTo>
                    <a:pt x="520001" y="991793"/>
                  </a:lnTo>
                  <a:lnTo>
                    <a:pt x="529209" y="946785"/>
                  </a:lnTo>
                  <a:lnTo>
                    <a:pt x="541832" y="903122"/>
                  </a:lnTo>
                  <a:lnTo>
                    <a:pt x="557745" y="860945"/>
                  </a:lnTo>
                  <a:lnTo>
                    <a:pt x="576770" y="820432"/>
                  </a:lnTo>
                  <a:lnTo>
                    <a:pt x="598792" y="781697"/>
                  </a:lnTo>
                  <a:lnTo>
                    <a:pt x="623633" y="744905"/>
                  </a:lnTo>
                  <a:lnTo>
                    <a:pt x="651167" y="710209"/>
                  </a:lnTo>
                  <a:lnTo>
                    <a:pt x="681228" y="677748"/>
                  </a:lnTo>
                  <a:lnTo>
                    <a:pt x="713689" y="647687"/>
                  </a:lnTo>
                  <a:lnTo>
                    <a:pt x="748372" y="620141"/>
                  </a:lnTo>
                  <a:lnTo>
                    <a:pt x="785164" y="595287"/>
                  </a:lnTo>
                  <a:lnTo>
                    <a:pt x="823887" y="573278"/>
                  </a:lnTo>
                  <a:lnTo>
                    <a:pt x="864400" y="554228"/>
                  </a:lnTo>
                  <a:lnTo>
                    <a:pt x="906564" y="538314"/>
                  </a:lnTo>
                  <a:lnTo>
                    <a:pt x="950226" y="525678"/>
                  </a:lnTo>
                  <a:lnTo>
                    <a:pt x="995235" y="516470"/>
                  </a:lnTo>
                  <a:lnTo>
                    <a:pt x="1041450" y="510832"/>
                  </a:lnTo>
                  <a:lnTo>
                    <a:pt x="1088720" y="508914"/>
                  </a:lnTo>
                  <a:lnTo>
                    <a:pt x="1135989" y="510832"/>
                  </a:lnTo>
                  <a:lnTo>
                    <a:pt x="1182204" y="516458"/>
                  </a:lnTo>
                  <a:lnTo>
                    <a:pt x="1227226" y="525665"/>
                  </a:lnTo>
                  <a:lnTo>
                    <a:pt x="1270889" y="538302"/>
                  </a:lnTo>
                  <a:lnTo>
                    <a:pt x="1313053" y="554202"/>
                  </a:lnTo>
                  <a:lnTo>
                    <a:pt x="1353578" y="573239"/>
                  </a:lnTo>
                  <a:lnTo>
                    <a:pt x="1392313" y="595261"/>
                  </a:lnTo>
                  <a:lnTo>
                    <a:pt x="1429105" y="620115"/>
                  </a:lnTo>
                  <a:lnTo>
                    <a:pt x="1463802" y="647649"/>
                  </a:lnTo>
                  <a:lnTo>
                    <a:pt x="1496250" y="677722"/>
                  </a:lnTo>
                  <a:lnTo>
                    <a:pt x="1526324" y="710171"/>
                  </a:lnTo>
                  <a:lnTo>
                    <a:pt x="1553857" y="744867"/>
                  </a:lnTo>
                  <a:lnTo>
                    <a:pt x="1578711" y="781659"/>
                  </a:lnTo>
                  <a:lnTo>
                    <a:pt x="1600733" y="820381"/>
                  </a:lnTo>
                  <a:lnTo>
                    <a:pt x="1619770" y="860907"/>
                  </a:lnTo>
                  <a:lnTo>
                    <a:pt x="1635671" y="903071"/>
                  </a:lnTo>
                  <a:lnTo>
                    <a:pt x="1648307" y="946734"/>
                  </a:lnTo>
                  <a:lnTo>
                    <a:pt x="1657515" y="991755"/>
                  </a:lnTo>
                  <a:lnTo>
                    <a:pt x="1663141" y="1037971"/>
                  </a:lnTo>
                  <a:lnTo>
                    <a:pt x="1665058" y="1085240"/>
                  </a:lnTo>
                  <a:lnTo>
                    <a:pt x="1662950" y="1134516"/>
                  </a:lnTo>
                  <a:lnTo>
                    <a:pt x="1656715" y="1182992"/>
                  </a:lnTo>
                  <a:lnTo>
                    <a:pt x="1646478" y="1230439"/>
                  </a:lnTo>
                  <a:lnTo>
                    <a:pt x="1632369" y="1276629"/>
                  </a:lnTo>
                  <a:lnTo>
                    <a:pt x="1614500" y="1321320"/>
                  </a:lnTo>
                  <a:lnTo>
                    <a:pt x="1592999" y="1364310"/>
                  </a:lnTo>
                  <a:lnTo>
                    <a:pt x="1568005" y="1405343"/>
                  </a:lnTo>
                  <a:lnTo>
                    <a:pt x="1539621" y="1444231"/>
                  </a:lnTo>
                  <a:lnTo>
                    <a:pt x="1507998" y="1480718"/>
                  </a:lnTo>
                  <a:lnTo>
                    <a:pt x="1473225" y="1514589"/>
                  </a:lnTo>
                  <a:lnTo>
                    <a:pt x="1435468" y="1545615"/>
                  </a:lnTo>
                  <a:lnTo>
                    <a:pt x="1394815" y="1573580"/>
                  </a:lnTo>
                  <a:lnTo>
                    <a:pt x="1353832" y="1599844"/>
                  </a:lnTo>
                  <a:lnTo>
                    <a:pt x="1314157" y="1627632"/>
                  </a:lnTo>
                  <a:lnTo>
                    <a:pt x="1275829" y="1656880"/>
                  </a:lnTo>
                  <a:lnTo>
                    <a:pt x="1238885" y="1687563"/>
                  </a:lnTo>
                  <a:lnTo>
                    <a:pt x="1203337" y="1719618"/>
                  </a:lnTo>
                  <a:lnTo>
                    <a:pt x="1169225" y="1752981"/>
                  </a:lnTo>
                  <a:lnTo>
                    <a:pt x="1136586" y="1787626"/>
                  </a:lnTo>
                  <a:lnTo>
                    <a:pt x="1105433" y="1823478"/>
                  </a:lnTo>
                  <a:lnTo>
                    <a:pt x="1075804" y="1860499"/>
                  </a:lnTo>
                  <a:lnTo>
                    <a:pt x="1047724" y="1898624"/>
                  </a:lnTo>
                  <a:lnTo>
                    <a:pt x="1021232" y="1937829"/>
                  </a:lnTo>
                  <a:lnTo>
                    <a:pt x="996340" y="1978037"/>
                  </a:lnTo>
                  <a:lnTo>
                    <a:pt x="973086" y="2019198"/>
                  </a:lnTo>
                  <a:lnTo>
                    <a:pt x="951496" y="2061273"/>
                  </a:lnTo>
                  <a:lnTo>
                    <a:pt x="931608" y="2104199"/>
                  </a:lnTo>
                  <a:lnTo>
                    <a:pt x="913447" y="2147938"/>
                  </a:lnTo>
                  <a:lnTo>
                    <a:pt x="897039" y="2192413"/>
                  </a:lnTo>
                  <a:lnTo>
                    <a:pt x="882408" y="2237613"/>
                  </a:lnTo>
                  <a:lnTo>
                    <a:pt x="869607" y="2283447"/>
                  </a:lnTo>
                  <a:lnTo>
                    <a:pt x="858634" y="2329891"/>
                  </a:lnTo>
                  <a:lnTo>
                    <a:pt x="849528" y="2376881"/>
                  </a:lnTo>
                  <a:lnTo>
                    <a:pt x="842327" y="2424366"/>
                  </a:lnTo>
                  <a:lnTo>
                    <a:pt x="837044" y="2472283"/>
                  </a:lnTo>
                  <a:lnTo>
                    <a:pt x="833729" y="2520607"/>
                  </a:lnTo>
                  <a:lnTo>
                    <a:pt x="832396" y="2569273"/>
                  </a:lnTo>
                  <a:lnTo>
                    <a:pt x="1344853" y="2569273"/>
                  </a:lnTo>
                  <a:lnTo>
                    <a:pt x="1347368" y="2520188"/>
                  </a:lnTo>
                  <a:lnTo>
                    <a:pt x="1353413" y="2471826"/>
                  </a:lnTo>
                  <a:lnTo>
                    <a:pt x="1362900" y="2424328"/>
                  </a:lnTo>
                  <a:lnTo>
                    <a:pt x="1375740" y="2377897"/>
                  </a:lnTo>
                  <a:lnTo>
                    <a:pt x="1391831" y="2332659"/>
                  </a:lnTo>
                  <a:lnTo>
                    <a:pt x="1411097" y="2288806"/>
                  </a:lnTo>
                  <a:lnTo>
                    <a:pt x="1433423" y="2246503"/>
                  </a:lnTo>
                  <a:lnTo>
                    <a:pt x="1458722" y="2205901"/>
                  </a:lnTo>
                  <a:lnTo>
                    <a:pt x="1486890" y="2167166"/>
                  </a:lnTo>
                  <a:lnTo>
                    <a:pt x="1517853" y="2130475"/>
                  </a:lnTo>
                  <a:lnTo>
                    <a:pt x="1551495" y="2095995"/>
                  </a:lnTo>
                  <a:lnTo>
                    <a:pt x="1587741" y="2063864"/>
                  </a:lnTo>
                  <a:lnTo>
                    <a:pt x="1626476" y="2034286"/>
                  </a:lnTo>
                  <a:lnTo>
                    <a:pt x="1709496" y="1979891"/>
                  </a:lnTo>
                  <a:lnTo>
                    <a:pt x="1749818" y="1950681"/>
                  </a:lnTo>
                  <a:lnTo>
                    <a:pt x="1788541" y="1919833"/>
                  </a:lnTo>
                  <a:lnTo>
                    <a:pt x="1825637" y="1887410"/>
                  </a:lnTo>
                  <a:lnTo>
                    <a:pt x="1861070" y="1853476"/>
                  </a:lnTo>
                  <a:lnTo>
                    <a:pt x="1894801" y="1818106"/>
                  </a:lnTo>
                  <a:lnTo>
                    <a:pt x="1926805" y="1781365"/>
                  </a:lnTo>
                  <a:lnTo>
                    <a:pt x="1957057" y="1743329"/>
                  </a:lnTo>
                  <a:lnTo>
                    <a:pt x="1985505" y="1704047"/>
                  </a:lnTo>
                  <a:lnTo>
                    <a:pt x="2012137" y="1663598"/>
                  </a:lnTo>
                  <a:lnTo>
                    <a:pt x="2036902" y="1622044"/>
                  </a:lnTo>
                  <a:lnTo>
                    <a:pt x="2059787" y="1579460"/>
                  </a:lnTo>
                  <a:lnTo>
                    <a:pt x="2080755" y="1535912"/>
                  </a:lnTo>
                  <a:lnTo>
                    <a:pt x="2099754" y="1491462"/>
                  </a:lnTo>
                  <a:lnTo>
                    <a:pt x="2116772" y="1446174"/>
                  </a:lnTo>
                  <a:lnTo>
                    <a:pt x="2131771" y="1400124"/>
                  </a:lnTo>
                  <a:lnTo>
                    <a:pt x="2144725" y="1353375"/>
                  </a:lnTo>
                  <a:lnTo>
                    <a:pt x="2155583" y="1306004"/>
                  </a:lnTo>
                  <a:lnTo>
                    <a:pt x="2164334" y="1258062"/>
                  </a:lnTo>
                  <a:lnTo>
                    <a:pt x="2170938" y="1209636"/>
                  </a:lnTo>
                  <a:lnTo>
                    <a:pt x="2175345" y="1160780"/>
                  </a:lnTo>
                  <a:lnTo>
                    <a:pt x="2177554" y="1111554"/>
                  </a:lnTo>
                  <a:close/>
                </a:path>
                <a:path w="10084435" h="3729990">
                  <a:moveTo>
                    <a:pt x="9802038" y="3356216"/>
                  </a:moveTo>
                  <a:lnTo>
                    <a:pt x="9613786" y="3356216"/>
                  </a:lnTo>
                  <a:lnTo>
                    <a:pt x="9613786" y="3544468"/>
                  </a:lnTo>
                  <a:lnTo>
                    <a:pt x="9721190" y="3544468"/>
                  </a:lnTo>
                  <a:lnTo>
                    <a:pt x="9711893" y="3585324"/>
                  </a:lnTo>
                  <a:lnTo>
                    <a:pt x="9688690" y="3618509"/>
                  </a:lnTo>
                  <a:lnTo>
                    <a:pt x="9654883" y="3640798"/>
                  </a:lnTo>
                  <a:lnTo>
                    <a:pt x="9613786" y="3648951"/>
                  </a:lnTo>
                  <a:lnTo>
                    <a:pt x="9613786" y="3729710"/>
                  </a:lnTo>
                  <a:lnTo>
                    <a:pt x="9663316" y="3723132"/>
                  </a:lnTo>
                  <a:lnTo>
                    <a:pt x="9707918" y="3704539"/>
                  </a:lnTo>
                  <a:lnTo>
                    <a:pt x="9745840" y="3675646"/>
                  </a:lnTo>
                  <a:lnTo>
                    <a:pt x="9775342" y="3638194"/>
                  </a:lnTo>
                  <a:lnTo>
                    <a:pt x="9794659" y="3593884"/>
                  </a:lnTo>
                  <a:lnTo>
                    <a:pt x="9802038" y="3544468"/>
                  </a:lnTo>
                  <a:lnTo>
                    <a:pt x="9802038" y="3356216"/>
                  </a:lnTo>
                  <a:close/>
                </a:path>
                <a:path w="10084435" h="3729990">
                  <a:moveTo>
                    <a:pt x="10084410" y="3356216"/>
                  </a:moveTo>
                  <a:lnTo>
                    <a:pt x="9896157" y="3356216"/>
                  </a:lnTo>
                  <a:lnTo>
                    <a:pt x="9896157" y="3544468"/>
                  </a:lnTo>
                  <a:lnTo>
                    <a:pt x="10003561" y="3544468"/>
                  </a:lnTo>
                  <a:lnTo>
                    <a:pt x="9994265" y="3585324"/>
                  </a:lnTo>
                  <a:lnTo>
                    <a:pt x="9971062" y="3618509"/>
                  </a:lnTo>
                  <a:lnTo>
                    <a:pt x="9937255" y="3640798"/>
                  </a:lnTo>
                  <a:lnTo>
                    <a:pt x="9896157" y="3648951"/>
                  </a:lnTo>
                  <a:lnTo>
                    <a:pt x="9896157" y="3729710"/>
                  </a:lnTo>
                  <a:lnTo>
                    <a:pt x="9945687" y="3723132"/>
                  </a:lnTo>
                  <a:lnTo>
                    <a:pt x="9990290" y="3704539"/>
                  </a:lnTo>
                  <a:lnTo>
                    <a:pt x="10028212" y="3675646"/>
                  </a:lnTo>
                  <a:lnTo>
                    <a:pt x="10057714" y="3638194"/>
                  </a:lnTo>
                  <a:lnTo>
                    <a:pt x="10077031" y="3593884"/>
                  </a:lnTo>
                  <a:lnTo>
                    <a:pt x="10084410" y="3544468"/>
                  </a:lnTo>
                  <a:lnTo>
                    <a:pt x="10084410" y="3356216"/>
                  </a:lnTo>
                  <a:close/>
                </a:path>
              </a:pathLst>
            </a:custGeom>
            <a:solidFill>
              <a:srgbClr val="FA9F8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413247"/>
              <a:ext cx="12191998" cy="144475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30642" y="4094263"/>
              <a:ext cx="557530" cy="966469"/>
            </a:xfrm>
            <a:custGeom>
              <a:avLst/>
              <a:gdLst/>
              <a:ahLst/>
              <a:cxnLst/>
              <a:rect l="l" t="t" r="r" b="b"/>
              <a:pathLst>
                <a:path w="557530" h="966470">
                  <a:moveTo>
                    <a:pt x="156324" y="635723"/>
                  </a:moveTo>
                  <a:lnTo>
                    <a:pt x="154266" y="630720"/>
                  </a:lnTo>
                  <a:lnTo>
                    <a:pt x="146646" y="623531"/>
                  </a:lnTo>
                  <a:lnTo>
                    <a:pt x="141516" y="621563"/>
                  </a:lnTo>
                  <a:lnTo>
                    <a:pt x="136220" y="621703"/>
                  </a:lnTo>
                  <a:lnTo>
                    <a:pt x="131089" y="621538"/>
                  </a:lnTo>
                  <a:lnTo>
                    <a:pt x="126098" y="623481"/>
                  </a:lnTo>
                  <a:lnTo>
                    <a:pt x="118770" y="630720"/>
                  </a:lnTo>
                  <a:lnTo>
                    <a:pt x="116801" y="635736"/>
                  </a:lnTo>
                  <a:lnTo>
                    <a:pt x="117030" y="640905"/>
                  </a:lnTo>
                  <a:lnTo>
                    <a:pt x="116890" y="646112"/>
                  </a:lnTo>
                  <a:lnTo>
                    <a:pt x="118884" y="651154"/>
                  </a:lnTo>
                  <a:lnTo>
                    <a:pt x="122567" y="654850"/>
                  </a:lnTo>
                  <a:lnTo>
                    <a:pt x="126123" y="658558"/>
                  </a:lnTo>
                  <a:lnTo>
                    <a:pt x="131089" y="660590"/>
                  </a:lnTo>
                  <a:lnTo>
                    <a:pt x="136220" y="660438"/>
                  </a:lnTo>
                  <a:lnTo>
                    <a:pt x="141516" y="660552"/>
                  </a:lnTo>
                  <a:lnTo>
                    <a:pt x="146634" y="658482"/>
                  </a:lnTo>
                  <a:lnTo>
                    <a:pt x="150355" y="654723"/>
                  </a:lnTo>
                  <a:lnTo>
                    <a:pt x="154139" y="651141"/>
                  </a:lnTo>
                  <a:lnTo>
                    <a:pt x="156235" y="646112"/>
                  </a:lnTo>
                  <a:lnTo>
                    <a:pt x="156108" y="640892"/>
                  </a:lnTo>
                  <a:lnTo>
                    <a:pt x="156324" y="635723"/>
                  </a:lnTo>
                  <a:close/>
                </a:path>
                <a:path w="557530" h="966470">
                  <a:moveTo>
                    <a:pt x="273024" y="326694"/>
                  </a:moveTo>
                  <a:lnTo>
                    <a:pt x="264477" y="285216"/>
                  </a:lnTo>
                  <a:lnTo>
                    <a:pt x="244462" y="249491"/>
                  </a:lnTo>
                  <a:lnTo>
                    <a:pt x="215074" y="221488"/>
                  </a:lnTo>
                  <a:lnTo>
                    <a:pt x="178409" y="203238"/>
                  </a:lnTo>
                  <a:lnTo>
                    <a:pt x="136575" y="196710"/>
                  </a:lnTo>
                  <a:lnTo>
                    <a:pt x="93433" y="203720"/>
                  </a:lnTo>
                  <a:lnTo>
                    <a:pt x="55956" y="223113"/>
                  </a:lnTo>
                  <a:lnTo>
                    <a:pt x="26403" y="252666"/>
                  </a:lnTo>
                  <a:lnTo>
                    <a:pt x="6997" y="290144"/>
                  </a:lnTo>
                  <a:lnTo>
                    <a:pt x="0" y="333286"/>
                  </a:lnTo>
                  <a:lnTo>
                    <a:pt x="13284" y="333286"/>
                  </a:lnTo>
                  <a:lnTo>
                    <a:pt x="22974" y="285305"/>
                  </a:lnTo>
                  <a:lnTo>
                    <a:pt x="49403" y="246113"/>
                  </a:lnTo>
                  <a:lnTo>
                    <a:pt x="88595" y="219684"/>
                  </a:lnTo>
                  <a:lnTo>
                    <a:pt x="136575" y="210007"/>
                  </a:lnTo>
                  <a:lnTo>
                    <a:pt x="184569" y="219697"/>
                  </a:lnTo>
                  <a:lnTo>
                    <a:pt x="223761" y="246126"/>
                  </a:lnTo>
                  <a:lnTo>
                    <a:pt x="250177" y="285318"/>
                  </a:lnTo>
                  <a:lnTo>
                    <a:pt x="259854" y="333298"/>
                  </a:lnTo>
                  <a:lnTo>
                    <a:pt x="250164" y="381292"/>
                  </a:lnTo>
                  <a:lnTo>
                    <a:pt x="223748" y="420484"/>
                  </a:lnTo>
                  <a:lnTo>
                    <a:pt x="184556" y="446900"/>
                  </a:lnTo>
                  <a:lnTo>
                    <a:pt x="136575" y="456590"/>
                  </a:lnTo>
                  <a:lnTo>
                    <a:pt x="129933" y="456590"/>
                  </a:lnTo>
                  <a:lnTo>
                    <a:pt x="129933" y="568579"/>
                  </a:lnTo>
                  <a:lnTo>
                    <a:pt x="143217" y="568579"/>
                  </a:lnTo>
                  <a:lnTo>
                    <a:pt x="143217" y="469709"/>
                  </a:lnTo>
                  <a:lnTo>
                    <a:pt x="185991" y="460667"/>
                  </a:lnTo>
                  <a:lnTo>
                    <a:pt x="222504" y="439483"/>
                  </a:lnTo>
                  <a:lnTo>
                    <a:pt x="250596" y="408533"/>
                  </a:lnTo>
                  <a:lnTo>
                    <a:pt x="268160" y="370154"/>
                  </a:lnTo>
                  <a:lnTo>
                    <a:pt x="273024" y="326694"/>
                  </a:lnTo>
                  <a:close/>
                </a:path>
                <a:path w="557530" h="966470">
                  <a:moveTo>
                    <a:pt x="371335" y="941222"/>
                  </a:moveTo>
                  <a:lnTo>
                    <a:pt x="369277" y="936218"/>
                  </a:lnTo>
                  <a:lnTo>
                    <a:pt x="361657" y="929030"/>
                  </a:lnTo>
                  <a:lnTo>
                    <a:pt x="356539" y="927061"/>
                  </a:lnTo>
                  <a:lnTo>
                    <a:pt x="351243" y="927201"/>
                  </a:lnTo>
                  <a:lnTo>
                    <a:pt x="346100" y="927036"/>
                  </a:lnTo>
                  <a:lnTo>
                    <a:pt x="341122" y="928979"/>
                  </a:lnTo>
                  <a:lnTo>
                    <a:pt x="333781" y="936218"/>
                  </a:lnTo>
                  <a:lnTo>
                    <a:pt x="331825" y="941235"/>
                  </a:lnTo>
                  <a:lnTo>
                    <a:pt x="332054" y="946404"/>
                  </a:lnTo>
                  <a:lnTo>
                    <a:pt x="331901" y="951623"/>
                  </a:lnTo>
                  <a:lnTo>
                    <a:pt x="333908" y="956652"/>
                  </a:lnTo>
                  <a:lnTo>
                    <a:pt x="337578" y="960348"/>
                  </a:lnTo>
                  <a:lnTo>
                    <a:pt x="341147" y="964057"/>
                  </a:lnTo>
                  <a:lnTo>
                    <a:pt x="346100" y="966089"/>
                  </a:lnTo>
                  <a:lnTo>
                    <a:pt x="351243" y="965936"/>
                  </a:lnTo>
                  <a:lnTo>
                    <a:pt x="356539" y="966050"/>
                  </a:lnTo>
                  <a:lnTo>
                    <a:pt x="361645" y="963993"/>
                  </a:lnTo>
                  <a:lnTo>
                    <a:pt x="365379" y="960221"/>
                  </a:lnTo>
                  <a:lnTo>
                    <a:pt x="369163" y="956640"/>
                  </a:lnTo>
                  <a:lnTo>
                    <a:pt x="371246" y="951611"/>
                  </a:lnTo>
                  <a:lnTo>
                    <a:pt x="371119" y="946404"/>
                  </a:lnTo>
                  <a:lnTo>
                    <a:pt x="371335" y="941222"/>
                  </a:lnTo>
                  <a:close/>
                </a:path>
                <a:path w="557530" h="966470">
                  <a:moveTo>
                    <a:pt x="440461" y="439013"/>
                  </a:moveTo>
                  <a:lnTo>
                    <a:pt x="438404" y="433997"/>
                  </a:lnTo>
                  <a:lnTo>
                    <a:pt x="430784" y="426821"/>
                  </a:lnTo>
                  <a:lnTo>
                    <a:pt x="425653" y="424840"/>
                  </a:lnTo>
                  <a:lnTo>
                    <a:pt x="420357" y="424992"/>
                  </a:lnTo>
                  <a:lnTo>
                    <a:pt x="415226" y="424815"/>
                  </a:lnTo>
                  <a:lnTo>
                    <a:pt x="410248" y="426770"/>
                  </a:lnTo>
                  <a:lnTo>
                    <a:pt x="402907" y="433997"/>
                  </a:lnTo>
                  <a:lnTo>
                    <a:pt x="400939" y="439026"/>
                  </a:lnTo>
                  <a:lnTo>
                    <a:pt x="401167" y="444195"/>
                  </a:lnTo>
                  <a:lnTo>
                    <a:pt x="401027" y="449402"/>
                  </a:lnTo>
                  <a:lnTo>
                    <a:pt x="403021" y="454444"/>
                  </a:lnTo>
                  <a:lnTo>
                    <a:pt x="406704" y="458139"/>
                  </a:lnTo>
                  <a:lnTo>
                    <a:pt x="410260" y="461835"/>
                  </a:lnTo>
                  <a:lnTo>
                    <a:pt x="415226" y="463867"/>
                  </a:lnTo>
                  <a:lnTo>
                    <a:pt x="420357" y="463715"/>
                  </a:lnTo>
                  <a:lnTo>
                    <a:pt x="425653" y="463842"/>
                  </a:lnTo>
                  <a:lnTo>
                    <a:pt x="430771" y="461772"/>
                  </a:lnTo>
                  <a:lnTo>
                    <a:pt x="434492" y="458012"/>
                  </a:lnTo>
                  <a:lnTo>
                    <a:pt x="438277" y="454418"/>
                  </a:lnTo>
                  <a:lnTo>
                    <a:pt x="440372" y="449389"/>
                  </a:lnTo>
                  <a:lnTo>
                    <a:pt x="440245" y="444182"/>
                  </a:lnTo>
                  <a:lnTo>
                    <a:pt x="440461" y="439013"/>
                  </a:lnTo>
                  <a:close/>
                </a:path>
                <a:path w="557530" h="966470">
                  <a:moveTo>
                    <a:pt x="488048" y="632193"/>
                  </a:moveTo>
                  <a:lnTo>
                    <a:pt x="479501" y="590727"/>
                  </a:lnTo>
                  <a:lnTo>
                    <a:pt x="459486" y="554990"/>
                  </a:lnTo>
                  <a:lnTo>
                    <a:pt x="430085" y="526999"/>
                  </a:lnTo>
                  <a:lnTo>
                    <a:pt x="393420" y="508736"/>
                  </a:lnTo>
                  <a:lnTo>
                    <a:pt x="351586" y="502221"/>
                  </a:lnTo>
                  <a:lnTo>
                    <a:pt x="308444" y="509219"/>
                  </a:lnTo>
                  <a:lnTo>
                    <a:pt x="270979" y="528612"/>
                  </a:lnTo>
                  <a:lnTo>
                    <a:pt x="241414" y="558177"/>
                  </a:lnTo>
                  <a:lnTo>
                    <a:pt x="222021" y="595642"/>
                  </a:lnTo>
                  <a:lnTo>
                    <a:pt x="215023" y="638797"/>
                  </a:lnTo>
                  <a:lnTo>
                    <a:pt x="228295" y="638797"/>
                  </a:lnTo>
                  <a:lnTo>
                    <a:pt x="237998" y="590804"/>
                  </a:lnTo>
                  <a:lnTo>
                    <a:pt x="264414" y="551611"/>
                  </a:lnTo>
                  <a:lnTo>
                    <a:pt x="303606" y="525195"/>
                  </a:lnTo>
                  <a:lnTo>
                    <a:pt x="351599" y="515505"/>
                  </a:lnTo>
                  <a:lnTo>
                    <a:pt x="399580" y="525195"/>
                  </a:lnTo>
                  <a:lnTo>
                    <a:pt x="438772" y="551624"/>
                  </a:lnTo>
                  <a:lnTo>
                    <a:pt x="465188" y="590816"/>
                  </a:lnTo>
                  <a:lnTo>
                    <a:pt x="474878" y="638810"/>
                  </a:lnTo>
                  <a:lnTo>
                    <a:pt x="465188" y="686790"/>
                  </a:lnTo>
                  <a:lnTo>
                    <a:pt x="438759" y="725982"/>
                  </a:lnTo>
                  <a:lnTo>
                    <a:pt x="399580" y="752398"/>
                  </a:lnTo>
                  <a:lnTo>
                    <a:pt x="351586" y="762088"/>
                  </a:lnTo>
                  <a:lnTo>
                    <a:pt x="344944" y="762088"/>
                  </a:lnTo>
                  <a:lnTo>
                    <a:pt x="344944" y="874090"/>
                  </a:lnTo>
                  <a:lnTo>
                    <a:pt x="358228" y="874090"/>
                  </a:lnTo>
                  <a:lnTo>
                    <a:pt x="358228" y="775208"/>
                  </a:lnTo>
                  <a:lnTo>
                    <a:pt x="401015" y="766165"/>
                  </a:lnTo>
                  <a:lnTo>
                    <a:pt x="437515" y="744994"/>
                  </a:lnTo>
                  <a:lnTo>
                    <a:pt x="465620" y="714032"/>
                  </a:lnTo>
                  <a:lnTo>
                    <a:pt x="483171" y="675652"/>
                  </a:lnTo>
                  <a:lnTo>
                    <a:pt x="488048" y="632193"/>
                  </a:lnTo>
                  <a:close/>
                </a:path>
                <a:path w="557530" h="966470">
                  <a:moveTo>
                    <a:pt x="557161" y="129984"/>
                  </a:moveTo>
                  <a:lnTo>
                    <a:pt x="548614" y="88506"/>
                  </a:lnTo>
                  <a:lnTo>
                    <a:pt x="528599" y="52768"/>
                  </a:lnTo>
                  <a:lnTo>
                    <a:pt x="499211" y="24777"/>
                  </a:lnTo>
                  <a:lnTo>
                    <a:pt x="462546" y="6515"/>
                  </a:lnTo>
                  <a:lnTo>
                    <a:pt x="420712" y="0"/>
                  </a:lnTo>
                  <a:lnTo>
                    <a:pt x="377571" y="6997"/>
                  </a:lnTo>
                  <a:lnTo>
                    <a:pt x="340093" y="26403"/>
                  </a:lnTo>
                  <a:lnTo>
                    <a:pt x="310540" y="55956"/>
                  </a:lnTo>
                  <a:lnTo>
                    <a:pt x="291134" y="93433"/>
                  </a:lnTo>
                  <a:lnTo>
                    <a:pt x="284137" y="136575"/>
                  </a:lnTo>
                  <a:lnTo>
                    <a:pt x="297421" y="136575"/>
                  </a:lnTo>
                  <a:lnTo>
                    <a:pt x="307111" y="88582"/>
                  </a:lnTo>
                  <a:lnTo>
                    <a:pt x="333540" y="49390"/>
                  </a:lnTo>
                  <a:lnTo>
                    <a:pt x="372732" y="22974"/>
                  </a:lnTo>
                  <a:lnTo>
                    <a:pt x="420712" y="13284"/>
                  </a:lnTo>
                  <a:lnTo>
                    <a:pt x="468706" y="22987"/>
                  </a:lnTo>
                  <a:lnTo>
                    <a:pt x="507898" y="49403"/>
                  </a:lnTo>
                  <a:lnTo>
                    <a:pt x="534314" y="88595"/>
                  </a:lnTo>
                  <a:lnTo>
                    <a:pt x="543991" y="136588"/>
                  </a:lnTo>
                  <a:lnTo>
                    <a:pt x="534301" y="184581"/>
                  </a:lnTo>
                  <a:lnTo>
                    <a:pt x="507885" y="223761"/>
                  </a:lnTo>
                  <a:lnTo>
                    <a:pt x="468693" y="250190"/>
                  </a:lnTo>
                  <a:lnTo>
                    <a:pt x="420712" y="259880"/>
                  </a:lnTo>
                  <a:lnTo>
                    <a:pt x="414070" y="259880"/>
                  </a:lnTo>
                  <a:lnTo>
                    <a:pt x="414070" y="371868"/>
                  </a:lnTo>
                  <a:lnTo>
                    <a:pt x="427355" y="371868"/>
                  </a:lnTo>
                  <a:lnTo>
                    <a:pt x="427355" y="272986"/>
                  </a:lnTo>
                  <a:lnTo>
                    <a:pt x="470128" y="263956"/>
                  </a:lnTo>
                  <a:lnTo>
                    <a:pt x="506641" y="242773"/>
                  </a:lnTo>
                  <a:lnTo>
                    <a:pt x="534733" y="211810"/>
                  </a:lnTo>
                  <a:lnTo>
                    <a:pt x="552297" y="173431"/>
                  </a:lnTo>
                  <a:lnTo>
                    <a:pt x="557161" y="129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442318" y="2025576"/>
            <a:ext cx="37915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270" dirty="0">
                <a:latin typeface="Trebuchet MS"/>
                <a:cs typeface="Trebuchet MS"/>
              </a:rPr>
              <a:t>G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Zorgorganisaties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in</a:t>
            </a:r>
            <a:r>
              <a:rPr sz="2000" b="1" spc="-145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Vlaanderen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5013" y="2452801"/>
            <a:ext cx="1868805" cy="31115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5"/>
              </a:lnSpc>
            </a:pPr>
            <a:r>
              <a:rPr sz="2000" u="sng" spc="-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Woonzorgcentra: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22771" y="2474391"/>
            <a:ext cx="2446020" cy="31115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5"/>
              </a:lnSpc>
            </a:pPr>
            <a:r>
              <a:rPr sz="2000" u="sng" spc="-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Thuiszorgorganisaties: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42318" y="2733320"/>
            <a:ext cx="3328670" cy="243205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-10" dirty="0">
                <a:latin typeface="Trebuchet MS"/>
                <a:cs typeface="Trebuchet MS"/>
              </a:rPr>
              <a:t>VZW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Woonzorgnet-</a:t>
            </a:r>
            <a:r>
              <a:rPr sz="2000" spc="-25" dirty="0">
                <a:latin typeface="Trebuchet MS"/>
                <a:cs typeface="Trebuchet MS"/>
              </a:rPr>
              <a:t>Dijleland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dirty="0">
                <a:latin typeface="Trebuchet MS"/>
                <a:cs typeface="Trebuchet MS"/>
              </a:rPr>
              <a:t>Domino</a:t>
            </a:r>
            <a:r>
              <a:rPr sz="2000" spc="-10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vzw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50" dirty="0">
                <a:latin typeface="Trebuchet MS"/>
                <a:cs typeface="Trebuchet MS"/>
              </a:rPr>
              <a:t>WZC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dirty="0">
                <a:latin typeface="Trebuchet MS"/>
                <a:cs typeface="Trebuchet MS"/>
              </a:rPr>
              <a:t>Eau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de</a:t>
            </a:r>
            <a:r>
              <a:rPr sz="2000" spc="-160" dirty="0">
                <a:latin typeface="Trebuchet MS"/>
                <a:cs typeface="Trebuchet MS"/>
              </a:rPr>
              <a:t> </a:t>
            </a:r>
            <a:r>
              <a:rPr sz="2000" spc="-20" dirty="0">
                <a:latin typeface="Trebuchet MS"/>
                <a:cs typeface="Trebuchet MS"/>
              </a:rPr>
              <a:t>Gand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50" dirty="0">
                <a:latin typeface="Trebuchet MS"/>
                <a:cs typeface="Trebuchet MS"/>
              </a:rPr>
              <a:t>WZC</a:t>
            </a:r>
            <a:r>
              <a:rPr sz="2000" spc="-190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Zonnebloem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-10" dirty="0">
                <a:latin typeface="Trebuchet MS"/>
                <a:cs typeface="Trebuchet MS"/>
              </a:rPr>
              <a:t>Mintus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-80" dirty="0">
                <a:latin typeface="Trebuchet MS"/>
                <a:cs typeface="Trebuchet MS"/>
              </a:rPr>
              <a:t>vzw</a:t>
            </a:r>
            <a:r>
              <a:rPr sz="2000" spc="-180" dirty="0">
                <a:latin typeface="Trebuchet MS"/>
                <a:cs typeface="Trebuchet MS"/>
              </a:rPr>
              <a:t> </a:t>
            </a:r>
            <a:r>
              <a:rPr sz="2000" spc="-65" dirty="0">
                <a:latin typeface="Trebuchet MS"/>
                <a:cs typeface="Trebuchet MS"/>
              </a:rPr>
              <a:t>Zorg-</a:t>
            </a:r>
            <a:r>
              <a:rPr sz="2000" spc="50" dirty="0">
                <a:latin typeface="Trebuchet MS"/>
                <a:cs typeface="Trebuchet MS"/>
              </a:rPr>
              <a:t>saam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25" dirty="0">
                <a:latin typeface="Trebuchet MS"/>
                <a:cs typeface="Trebuchet MS"/>
              </a:rPr>
              <a:t>ZKJ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4490" y="6159960"/>
            <a:ext cx="2106795" cy="459482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84155" y="6247056"/>
            <a:ext cx="1578355" cy="61094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874188" y="16852"/>
            <a:ext cx="3317875" cy="6841490"/>
            <a:chOff x="8874188" y="16852"/>
            <a:chExt cx="3317875" cy="68414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4188" y="6311900"/>
              <a:ext cx="1578360" cy="519188"/>
            </a:xfrm>
            <a:prstGeom prst="rect">
              <a:avLst/>
            </a:prstGeom>
          </p:spPr>
        </p:pic>
        <p:pic>
          <p:nvPicPr>
            <p:cNvPr id="6" name="object 6" descr="Afbeelding met schets, clipart, tekenfilm, tekst  Door AI gegenereerde inhoud is mogelijk onjuis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74632" y="16852"/>
              <a:ext cx="2917367" cy="6841147"/>
            </a:xfrm>
            <a:prstGeom prst="rect">
              <a:avLst/>
            </a:prstGeom>
          </p:spPr>
        </p:pic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7845">
              <a:lnSpc>
                <a:spcPct val="100000"/>
              </a:lnSpc>
              <a:spcBef>
                <a:spcPts val="105"/>
              </a:spcBef>
            </a:pPr>
            <a:r>
              <a:rPr i="1" spc="-525" dirty="0">
                <a:solidFill>
                  <a:srgbClr val="00AFEA"/>
                </a:solidFill>
                <a:latin typeface="Verdana"/>
                <a:cs typeface="Verdana"/>
              </a:rPr>
              <a:t>Begeleidingsgroep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10069" y="2753384"/>
            <a:ext cx="3773170" cy="123126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-10" dirty="0">
                <a:latin typeface="Trebuchet MS"/>
                <a:cs typeface="Trebuchet MS"/>
              </a:rPr>
              <a:t>Altrio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-65" dirty="0">
                <a:latin typeface="Trebuchet MS"/>
                <a:cs typeface="Trebuchet MS"/>
              </a:rPr>
              <a:t>Wit-</a:t>
            </a:r>
            <a:r>
              <a:rPr sz="2000" spc="-30" dirty="0">
                <a:latin typeface="Trebuchet MS"/>
                <a:cs typeface="Trebuchet MS"/>
              </a:rPr>
              <a:t>Gele</a:t>
            </a:r>
            <a:r>
              <a:rPr sz="2000" spc="-165" dirty="0">
                <a:latin typeface="Trebuchet MS"/>
                <a:cs typeface="Trebuchet MS"/>
              </a:rPr>
              <a:t> </a:t>
            </a:r>
            <a:r>
              <a:rPr sz="2000" spc="-10" dirty="0">
                <a:latin typeface="Trebuchet MS"/>
                <a:cs typeface="Trebuchet MS"/>
              </a:rPr>
              <a:t>Kruis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40" dirty="0">
                <a:latin typeface="Trebuchet MS"/>
                <a:cs typeface="Trebuchet MS"/>
              </a:rPr>
              <a:t>West-</a:t>
            </a:r>
            <a:r>
              <a:rPr sz="2000" spc="-10" dirty="0">
                <a:latin typeface="Trebuchet MS"/>
                <a:cs typeface="Trebuchet MS"/>
              </a:rPr>
              <a:t>Vlaanderen</a:t>
            </a:r>
            <a:endParaRPr sz="2000">
              <a:latin typeface="Trebuchet MS"/>
              <a:cs typeface="Trebuchet MS"/>
            </a:endParaRPr>
          </a:p>
          <a:p>
            <a:pPr marL="2393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239395" algn="l"/>
              </a:tabLst>
            </a:pPr>
            <a:r>
              <a:rPr sz="2000" spc="-10" dirty="0">
                <a:latin typeface="Trebuchet MS"/>
                <a:cs typeface="Trebuchet MS"/>
              </a:rPr>
              <a:t>ZorgConnect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5953175"/>
            <a:ext cx="12192000" cy="904875"/>
            <a:chOff x="0" y="5953175"/>
            <a:chExt cx="12192000" cy="904875"/>
          </a:xfrm>
        </p:grpSpPr>
        <p:sp>
          <p:nvSpPr>
            <p:cNvPr id="13" name="object 13"/>
            <p:cNvSpPr/>
            <p:nvPr/>
          </p:nvSpPr>
          <p:spPr>
            <a:xfrm>
              <a:off x="0" y="5953175"/>
              <a:ext cx="12192000" cy="904875"/>
            </a:xfrm>
            <a:custGeom>
              <a:avLst/>
              <a:gdLst/>
              <a:ahLst/>
              <a:cxnLst/>
              <a:rect l="l" t="t" r="r" b="b"/>
              <a:pathLst>
                <a:path w="12192000" h="904875">
                  <a:moveTo>
                    <a:pt x="12192000" y="0"/>
                  </a:moveTo>
                  <a:lnTo>
                    <a:pt x="0" y="0"/>
                  </a:lnTo>
                  <a:lnTo>
                    <a:pt x="0" y="904824"/>
                  </a:lnTo>
                  <a:lnTo>
                    <a:pt x="12192000" y="90482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4540" y="6152198"/>
              <a:ext cx="2008441" cy="43803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3546" y="6293383"/>
              <a:ext cx="1617852" cy="53218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03992" y="6256235"/>
              <a:ext cx="1624913" cy="6017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657" y="0"/>
            <a:ext cx="2917367" cy="68580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120640" y="2767202"/>
            <a:ext cx="6751320" cy="1750060"/>
          </a:xfrm>
          <a:custGeom>
            <a:avLst/>
            <a:gdLst/>
            <a:ahLst/>
            <a:cxnLst/>
            <a:rect l="l" t="t" r="r" b="b"/>
            <a:pathLst>
              <a:path w="6751320" h="1750060">
                <a:moveTo>
                  <a:pt x="6751320" y="822960"/>
                </a:moveTo>
                <a:lnTo>
                  <a:pt x="5271516" y="822960"/>
                </a:lnTo>
                <a:lnTo>
                  <a:pt x="5271516" y="0"/>
                </a:lnTo>
                <a:lnTo>
                  <a:pt x="0" y="0"/>
                </a:lnTo>
                <a:lnTo>
                  <a:pt x="0" y="822960"/>
                </a:lnTo>
                <a:lnTo>
                  <a:pt x="0" y="926592"/>
                </a:lnTo>
                <a:lnTo>
                  <a:pt x="0" y="1749552"/>
                </a:lnTo>
                <a:lnTo>
                  <a:pt x="6751320" y="1749552"/>
                </a:lnTo>
                <a:lnTo>
                  <a:pt x="6751320" y="822960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120640" y="2767202"/>
            <a:ext cx="5271770" cy="822960"/>
          </a:xfrm>
          <a:prstGeom prst="rect">
            <a:avLst/>
          </a:prstGeom>
          <a:solidFill>
            <a:srgbClr val="FA9F88"/>
          </a:solidFill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ts val="6430"/>
              </a:lnSpc>
              <a:spcBef>
                <a:spcPts val="45"/>
              </a:spcBef>
            </a:pPr>
            <a:r>
              <a:rPr sz="6000" spc="-795" dirty="0">
                <a:latin typeface="Verdana"/>
                <a:cs typeface="Verdana"/>
              </a:rPr>
              <a:t>Laten</a:t>
            </a:r>
            <a:r>
              <a:rPr sz="6000" spc="-335" dirty="0">
                <a:latin typeface="Verdana"/>
                <a:cs typeface="Verdana"/>
              </a:rPr>
              <a:t> </a:t>
            </a:r>
            <a:r>
              <a:rPr sz="6000" spc="-990" dirty="0">
                <a:latin typeface="Verdana"/>
                <a:cs typeface="Verdana"/>
              </a:rPr>
              <a:t>we</a:t>
            </a:r>
            <a:r>
              <a:rPr sz="6000" spc="-330" dirty="0">
                <a:latin typeface="Verdana"/>
                <a:cs typeface="Verdana"/>
              </a:rPr>
              <a:t> </a:t>
            </a:r>
            <a:r>
              <a:rPr sz="6000" spc="-810" dirty="0">
                <a:latin typeface="Verdana"/>
                <a:cs typeface="Verdana"/>
              </a:rPr>
              <a:t>gaan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20640" y="3693795"/>
            <a:ext cx="6764020" cy="822960"/>
          </a:xfrm>
          <a:prstGeom prst="rect">
            <a:avLst/>
          </a:prstGeom>
          <a:solidFill>
            <a:srgbClr val="FA9F88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30"/>
              </a:lnSpc>
            </a:pPr>
            <a:r>
              <a:rPr sz="6000" b="1" spc="-665" dirty="0">
                <a:latin typeface="Verdana"/>
                <a:cs typeface="Verdana"/>
              </a:rPr>
              <a:t>kijken</a:t>
            </a:r>
            <a:r>
              <a:rPr sz="6000" b="1" spc="-325" dirty="0">
                <a:latin typeface="Verdana"/>
                <a:cs typeface="Verdana"/>
              </a:rPr>
              <a:t> </a:t>
            </a:r>
            <a:r>
              <a:rPr sz="6000" b="1" spc="-830" dirty="0">
                <a:latin typeface="Verdana"/>
                <a:cs typeface="Verdana"/>
              </a:rPr>
              <a:t>en</a:t>
            </a:r>
            <a:r>
              <a:rPr sz="6000" b="1" spc="-325" dirty="0">
                <a:latin typeface="Verdana"/>
                <a:cs typeface="Verdana"/>
              </a:rPr>
              <a:t> </a:t>
            </a:r>
            <a:r>
              <a:rPr sz="6000" b="1" spc="-645" dirty="0">
                <a:latin typeface="Verdana"/>
                <a:cs typeface="Verdana"/>
              </a:rPr>
              <a:t>luisteren!</a:t>
            </a:r>
            <a:endParaRPr sz="60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7938" y="4487857"/>
            <a:ext cx="5978525" cy="1587500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600" b="1" i="1" spc="-55" dirty="0">
                <a:latin typeface="Trebuchet MS"/>
                <a:cs typeface="Trebuchet MS"/>
              </a:rPr>
              <a:t>Participerende</a:t>
            </a:r>
            <a:r>
              <a:rPr sz="1600" b="1" i="1" spc="-65" dirty="0">
                <a:latin typeface="Trebuchet MS"/>
                <a:cs typeface="Trebuchet MS"/>
              </a:rPr>
              <a:t> </a:t>
            </a:r>
            <a:r>
              <a:rPr sz="1600" b="1" i="1" spc="-50" dirty="0">
                <a:latin typeface="Trebuchet MS"/>
                <a:cs typeface="Trebuchet MS"/>
              </a:rPr>
              <a:t>observaties</a:t>
            </a:r>
            <a:r>
              <a:rPr sz="1600" b="1" i="1" spc="-95" dirty="0">
                <a:latin typeface="Trebuchet MS"/>
                <a:cs typeface="Trebuchet MS"/>
              </a:rPr>
              <a:t> </a:t>
            </a:r>
            <a:r>
              <a:rPr sz="1600" i="1" spc="-60" dirty="0">
                <a:latin typeface="Trebuchet MS"/>
                <a:cs typeface="Trebuchet MS"/>
              </a:rPr>
              <a:t>(n=8,</a:t>
            </a:r>
            <a:r>
              <a:rPr sz="1600" i="1" spc="-50" dirty="0">
                <a:latin typeface="Trebuchet MS"/>
                <a:cs typeface="Trebuchet MS"/>
              </a:rPr>
              <a:t> </a:t>
            </a:r>
            <a:r>
              <a:rPr sz="1600" i="1" spc="-10" dirty="0">
                <a:latin typeface="Trebuchet MS"/>
                <a:cs typeface="Trebuchet MS"/>
              </a:rPr>
              <a:t>45u55min)</a:t>
            </a:r>
            <a:endParaRPr sz="1600">
              <a:latin typeface="Trebuchet MS"/>
              <a:cs typeface="Trebuchet MS"/>
            </a:endParaRPr>
          </a:p>
          <a:p>
            <a:pPr marL="12700" marR="5080">
              <a:lnSpc>
                <a:spcPts val="2540"/>
              </a:lnSpc>
              <a:spcBef>
                <a:spcPts val="180"/>
              </a:spcBef>
            </a:pPr>
            <a:r>
              <a:rPr sz="1600" b="1" i="1" spc="-60" dirty="0">
                <a:latin typeface="Trebuchet MS"/>
                <a:cs typeface="Trebuchet MS"/>
              </a:rPr>
              <a:t>Interactieve</a:t>
            </a:r>
            <a:r>
              <a:rPr sz="1600" b="1" i="1" spc="-90" dirty="0">
                <a:latin typeface="Trebuchet MS"/>
                <a:cs typeface="Trebuchet MS"/>
              </a:rPr>
              <a:t> </a:t>
            </a:r>
            <a:r>
              <a:rPr sz="1600" b="1" i="1" spc="-60" dirty="0">
                <a:latin typeface="Trebuchet MS"/>
                <a:cs typeface="Trebuchet MS"/>
              </a:rPr>
              <a:t>brainstorm</a:t>
            </a:r>
            <a:r>
              <a:rPr sz="1600" b="1" i="1" spc="-65" dirty="0">
                <a:latin typeface="Trebuchet MS"/>
                <a:cs typeface="Trebuchet MS"/>
              </a:rPr>
              <a:t> </a:t>
            </a:r>
            <a:r>
              <a:rPr sz="1600" b="1" i="1" spc="-25" dirty="0">
                <a:latin typeface="Trebuchet MS"/>
                <a:cs typeface="Trebuchet MS"/>
              </a:rPr>
              <a:t>met</a:t>
            </a:r>
            <a:r>
              <a:rPr sz="1600" b="1" i="1" spc="-90" dirty="0">
                <a:latin typeface="Trebuchet MS"/>
                <a:cs typeface="Trebuchet MS"/>
              </a:rPr>
              <a:t> </a:t>
            </a:r>
            <a:r>
              <a:rPr sz="1600" b="1" i="1" spc="-45" dirty="0">
                <a:latin typeface="Trebuchet MS"/>
                <a:cs typeface="Trebuchet MS"/>
              </a:rPr>
              <a:t>zorgmedewerkers</a:t>
            </a:r>
            <a:r>
              <a:rPr sz="1600" b="1" i="1" spc="-75" dirty="0">
                <a:latin typeface="Trebuchet MS"/>
                <a:cs typeface="Trebuchet MS"/>
              </a:rPr>
              <a:t> </a:t>
            </a:r>
            <a:r>
              <a:rPr sz="1600" i="1" spc="-35" dirty="0">
                <a:latin typeface="Trebuchet MS"/>
                <a:cs typeface="Trebuchet MS"/>
              </a:rPr>
              <a:t>(S</a:t>
            </a:r>
            <a:r>
              <a:rPr sz="1600" i="1" spc="-90" dirty="0">
                <a:latin typeface="Trebuchet MS"/>
                <a:cs typeface="Trebuchet MS"/>
              </a:rPr>
              <a:t> </a:t>
            </a:r>
            <a:r>
              <a:rPr sz="1600" i="1" spc="-50" dirty="0">
                <a:latin typeface="Trebuchet MS"/>
                <a:cs typeface="Trebuchet MS"/>
              </a:rPr>
              <a:t>organisaties, </a:t>
            </a:r>
            <a:r>
              <a:rPr sz="1600" i="1" spc="-25" dirty="0">
                <a:latin typeface="Trebuchet MS"/>
                <a:cs typeface="Trebuchet MS"/>
              </a:rPr>
              <a:t>2u) </a:t>
            </a:r>
            <a:r>
              <a:rPr sz="1600" b="1" i="1" spc="-35" dirty="0">
                <a:latin typeface="Trebuchet MS"/>
                <a:cs typeface="Trebuchet MS"/>
              </a:rPr>
              <a:t>Survey</a:t>
            </a:r>
            <a:r>
              <a:rPr sz="1600" b="1" i="1" spc="-90" dirty="0">
                <a:latin typeface="Trebuchet MS"/>
                <a:cs typeface="Trebuchet MS"/>
              </a:rPr>
              <a:t> </a:t>
            </a:r>
            <a:r>
              <a:rPr sz="1600" b="1" i="1" spc="-60" dirty="0">
                <a:latin typeface="Trebuchet MS"/>
                <a:cs typeface="Trebuchet MS"/>
              </a:rPr>
              <a:t>zorgverleners</a:t>
            </a:r>
            <a:r>
              <a:rPr sz="1600" b="1" i="1" spc="-70" dirty="0">
                <a:latin typeface="Trebuchet MS"/>
                <a:cs typeface="Trebuchet MS"/>
              </a:rPr>
              <a:t> </a:t>
            </a:r>
            <a:r>
              <a:rPr sz="1600" i="1" spc="-10" dirty="0">
                <a:latin typeface="Trebuchet MS"/>
                <a:cs typeface="Trebuchet MS"/>
              </a:rPr>
              <a:t>(n=372)*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965"/>
              </a:spcBef>
            </a:pP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400" i="1" spc="-30" dirty="0">
                <a:latin typeface="Trebuchet MS"/>
                <a:cs typeface="Trebuchet MS"/>
              </a:rPr>
              <a:t>*in</a:t>
            </a:r>
            <a:r>
              <a:rPr sz="1400" i="1" spc="-110" dirty="0">
                <a:latin typeface="Trebuchet MS"/>
                <a:cs typeface="Trebuchet MS"/>
              </a:rPr>
              <a:t> </a:t>
            </a:r>
            <a:r>
              <a:rPr sz="1400" i="1" spc="-25" dirty="0">
                <a:latin typeface="Trebuchet MS"/>
                <a:cs typeface="Trebuchet MS"/>
              </a:rPr>
              <a:t>samenwerking</a:t>
            </a:r>
            <a:r>
              <a:rPr sz="1400" i="1" spc="-90" dirty="0">
                <a:latin typeface="Trebuchet MS"/>
                <a:cs typeface="Trebuchet MS"/>
              </a:rPr>
              <a:t> </a:t>
            </a:r>
            <a:r>
              <a:rPr sz="1400" i="1" spc="-50" dirty="0">
                <a:latin typeface="Trebuchet MS"/>
                <a:cs typeface="Trebuchet MS"/>
              </a:rPr>
              <a:t>met</a:t>
            </a:r>
            <a:r>
              <a:rPr sz="1400" i="1" spc="-114" dirty="0">
                <a:latin typeface="Trebuchet MS"/>
                <a:cs typeface="Trebuchet MS"/>
              </a:rPr>
              <a:t> </a:t>
            </a:r>
            <a:r>
              <a:rPr sz="1400" i="1" spc="-35" dirty="0">
                <a:latin typeface="Trebuchet MS"/>
                <a:cs typeface="Trebuchet MS"/>
              </a:rPr>
              <a:t>studenten</a:t>
            </a:r>
            <a:r>
              <a:rPr sz="1400" i="1" spc="-120" dirty="0">
                <a:latin typeface="Trebuchet MS"/>
                <a:cs typeface="Trebuchet MS"/>
              </a:rPr>
              <a:t> </a:t>
            </a:r>
            <a:r>
              <a:rPr sz="1400" i="1" spc="-10" dirty="0">
                <a:latin typeface="Trebuchet MS"/>
                <a:cs typeface="Trebuchet MS"/>
              </a:rPr>
              <a:t>Bachelor</a:t>
            </a:r>
            <a:r>
              <a:rPr sz="1400" i="1" spc="-120" dirty="0">
                <a:latin typeface="Trebuchet MS"/>
                <a:cs typeface="Trebuchet MS"/>
              </a:rPr>
              <a:t> </a:t>
            </a:r>
            <a:r>
              <a:rPr sz="1400" i="1" spc="-50" dirty="0">
                <a:latin typeface="Trebuchet MS"/>
                <a:cs typeface="Trebuchet MS"/>
              </a:rPr>
              <a:t>in</a:t>
            </a:r>
            <a:r>
              <a:rPr sz="1400" i="1" spc="-105" dirty="0">
                <a:latin typeface="Trebuchet MS"/>
                <a:cs typeface="Trebuchet MS"/>
              </a:rPr>
              <a:t> </a:t>
            </a:r>
            <a:r>
              <a:rPr sz="1400" i="1" dirty="0">
                <a:latin typeface="Trebuchet MS"/>
                <a:cs typeface="Trebuchet MS"/>
              </a:rPr>
              <a:t>de</a:t>
            </a:r>
            <a:r>
              <a:rPr sz="1400" i="1" spc="-114" dirty="0">
                <a:latin typeface="Trebuchet MS"/>
                <a:cs typeface="Trebuchet MS"/>
              </a:rPr>
              <a:t> </a:t>
            </a:r>
            <a:r>
              <a:rPr sz="1400" i="1" spc="-10" dirty="0">
                <a:latin typeface="Trebuchet MS"/>
                <a:cs typeface="Trebuchet MS"/>
              </a:rPr>
              <a:t>Verpleegkunde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4490" y="6159960"/>
            <a:ext cx="2106795" cy="45948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8874188" y="6247056"/>
            <a:ext cx="3088640" cy="611505"/>
            <a:chOff x="8874188" y="6247056"/>
            <a:chExt cx="3088640" cy="611505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74188" y="6311900"/>
              <a:ext cx="1578360" cy="5191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84155" y="6247056"/>
              <a:ext cx="1578355" cy="6109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595" dirty="0">
                <a:solidFill>
                  <a:srgbClr val="00AFEA"/>
                </a:solidFill>
                <a:latin typeface="Verdana"/>
                <a:cs typeface="Verdana"/>
              </a:rPr>
              <a:t>7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65" dirty="0">
                <a:solidFill>
                  <a:srgbClr val="00AFEA"/>
                </a:solidFill>
                <a:latin typeface="Verdana"/>
                <a:cs typeface="Verdana"/>
              </a:rPr>
              <a:t>knelpunten</a:t>
            </a:r>
          </a:p>
        </p:txBody>
      </p:sp>
      <p:sp>
        <p:nvSpPr>
          <p:cNvPr id="3" name="object 3"/>
          <p:cNvSpPr/>
          <p:nvPr/>
        </p:nvSpPr>
        <p:spPr>
          <a:xfrm>
            <a:off x="641780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10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36254" y="3531233"/>
            <a:ext cx="12744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24154" marR="5080" indent="-212090">
              <a:lnSpc>
                <a:spcPts val="1540"/>
              </a:lnSpc>
              <a:spcBef>
                <a:spcPts val="270"/>
              </a:spcBef>
            </a:pPr>
            <a:r>
              <a:rPr sz="1400" b="1" spc="-25" dirty="0">
                <a:latin typeface="Trebuchet MS"/>
                <a:cs typeface="Trebuchet MS"/>
              </a:rPr>
              <a:t>Administratie</a:t>
            </a:r>
            <a:r>
              <a:rPr sz="1400" b="1" spc="-100" dirty="0">
                <a:latin typeface="Trebuchet MS"/>
                <a:cs typeface="Trebuchet MS"/>
              </a:rPr>
              <a:t> </a:t>
            </a:r>
            <a:r>
              <a:rPr sz="1400" b="1" spc="-50" dirty="0">
                <a:latin typeface="Trebuchet MS"/>
                <a:cs typeface="Trebuchet MS"/>
              </a:rPr>
              <a:t>G </a:t>
            </a:r>
            <a:r>
              <a:rPr sz="1400" b="1" spc="-10" dirty="0">
                <a:latin typeface="Trebuchet MS"/>
                <a:cs typeface="Trebuchet MS"/>
              </a:rPr>
              <a:t>registratie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15815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10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E970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33150" y="3628896"/>
            <a:ext cx="12299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rebuchet MS"/>
                <a:cs typeface="Trebuchet MS"/>
              </a:rPr>
              <a:t>Communicatie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89851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10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E970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75199" y="3335907"/>
            <a:ext cx="1292225" cy="82676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065" marR="5080" indent="-635" algn="ctr">
              <a:lnSpc>
                <a:spcPct val="91700"/>
              </a:lnSpc>
              <a:spcBef>
                <a:spcPts val="240"/>
              </a:spcBef>
            </a:pPr>
            <a:r>
              <a:rPr sz="1400" b="1" spc="-10" dirty="0">
                <a:latin typeface="Trebuchet MS"/>
                <a:cs typeface="Trebuchet MS"/>
              </a:rPr>
              <a:t>Factoren </a:t>
            </a:r>
            <a:r>
              <a:rPr sz="1400" b="1" spc="-30" dirty="0">
                <a:latin typeface="Trebuchet MS"/>
                <a:cs typeface="Trebuchet MS"/>
              </a:rPr>
              <a:t>gelinkt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25" dirty="0">
                <a:latin typeface="Trebuchet MS"/>
                <a:cs typeface="Trebuchet MS"/>
              </a:rPr>
              <a:t>aan </a:t>
            </a:r>
            <a:r>
              <a:rPr sz="1400" b="1" spc="-55" dirty="0">
                <a:latin typeface="Trebuchet MS"/>
                <a:cs typeface="Trebuchet MS"/>
              </a:rPr>
              <a:t>zorg,</a:t>
            </a:r>
            <a:r>
              <a:rPr sz="1400" b="1" spc="-170" dirty="0">
                <a:latin typeface="Trebuchet MS"/>
                <a:cs typeface="Trebuchet MS"/>
              </a:rPr>
              <a:t> </a:t>
            </a:r>
            <a:r>
              <a:rPr sz="1400" b="1" spc="-40" dirty="0">
                <a:latin typeface="Trebuchet MS"/>
                <a:cs typeface="Trebuchet MS"/>
              </a:rPr>
              <a:t>zorgvrager </a:t>
            </a:r>
            <a:r>
              <a:rPr sz="1400" b="1" dirty="0">
                <a:latin typeface="Trebuchet MS"/>
                <a:cs typeface="Trebuchet MS"/>
              </a:rPr>
              <a:t>G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dementie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363889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09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E970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470677" y="3433570"/>
            <a:ext cx="125095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-635" algn="ctr">
              <a:lnSpc>
                <a:spcPts val="1540"/>
              </a:lnSpc>
              <a:spcBef>
                <a:spcPts val="270"/>
              </a:spcBef>
            </a:pPr>
            <a:r>
              <a:rPr sz="1400" b="1" spc="-10" dirty="0">
                <a:latin typeface="Trebuchet MS"/>
                <a:cs typeface="Trebuchet MS"/>
              </a:rPr>
              <a:t>Extra onvoorziene </a:t>
            </a:r>
            <a:r>
              <a:rPr sz="1400" b="1" spc="-25" dirty="0">
                <a:latin typeface="Trebuchet MS"/>
                <a:cs typeface="Trebuchet MS"/>
              </a:rPr>
              <a:t>zorgmomenten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937926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09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044712" y="3433570"/>
            <a:ext cx="124968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635" algn="ctr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latin typeface="Trebuchet MS"/>
                <a:cs typeface="Trebuchet MS"/>
              </a:rPr>
              <a:t>Personeels-</a:t>
            </a:r>
            <a:r>
              <a:rPr sz="1400" b="1" spc="-10" dirty="0">
                <a:latin typeface="Trebuchet MS"/>
                <a:cs typeface="Trebuchet MS"/>
              </a:rPr>
              <a:t>management</a:t>
            </a:r>
            <a:r>
              <a:rPr sz="1400" b="1" spc="-85" dirty="0">
                <a:latin typeface="Trebuchet MS"/>
                <a:cs typeface="Trebuchet MS"/>
              </a:rPr>
              <a:t> </a:t>
            </a:r>
            <a:r>
              <a:rPr sz="1400" b="1" spc="-50" dirty="0">
                <a:latin typeface="Trebuchet MS"/>
                <a:cs typeface="Trebuchet MS"/>
              </a:rPr>
              <a:t>G </a:t>
            </a:r>
            <a:r>
              <a:rPr sz="1400" b="1" spc="-10" dirty="0">
                <a:latin typeface="Trebuchet MS"/>
                <a:cs typeface="Trebuchet MS"/>
              </a:rPr>
              <a:t>planning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11961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09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818303" y="3531233"/>
            <a:ext cx="85026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96850" marR="5080" indent="-184785">
              <a:lnSpc>
                <a:spcPts val="1540"/>
              </a:lnSpc>
              <a:spcBef>
                <a:spcPts val="270"/>
              </a:spcBef>
            </a:pPr>
            <a:r>
              <a:rPr sz="1400" b="1" spc="-20" dirty="0">
                <a:latin typeface="Trebuchet MS"/>
                <a:cs typeface="Trebuchet MS"/>
              </a:rPr>
              <a:t>Logistieke </a:t>
            </a:r>
            <a:r>
              <a:rPr sz="1400" b="1" spc="-10" dirty="0">
                <a:latin typeface="Trebuchet MS"/>
                <a:cs typeface="Trebuchet MS"/>
              </a:rPr>
              <a:t>taken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085998" y="2421084"/>
            <a:ext cx="1464310" cy="2701925"/>
          </a:xfrm>
          <a:custGeom>
            <a:avLst/>
            <a:gdLst/>
            <a:ahLst/>
            <a:cxnLst/>
            <a:rect l="l" t="t" r="r" b="b"/>
            <a:pathLst>
              <a:path w="1464309" h="2701925">
                <a:moveTo>
                  <a:pt x="0" y="2701632"/>
                </a:moveTo>
                <a:lnTo>
                  <a:pt x="0" y="0"/>
                </a:lnTo>
                <a:lnTo>
                  <a:pt x="1464221" y="540321"/>
                </a:lnTo>
                <a:lnTo>
                  <a:pt x="1464221" y="2161311"/>
                </a:lnTo>
                <a:lnTo>
                  <a:pt x="0" y="2701632"/>
                </a:lnTo>
                <a:close/>
              </a:path>
            </a:pathLst>
          </a:custGeom>
          <a:ln w="7620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345065" y="3531233"/>
            <a:ext cx="944880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7305" marR="5080" indent="-15240">
              <a:lnSpc>
                <a:spcPts val="1540"/>
              </a:lnSpc>
              <a:spcBef>
                <a:spcPts val="270"/>
              </a:spcBef>
            </a:pPr>
            <a:r>
              <a:rPr sz="1400" b="1" spc="-25" dirty="0">
                <a:latin typeface="Trebuchet MS"/>
                <a:cs typeface="Trebuchet MS"/>
              </a:rPr>
              <a:t>Technische </a:t>
            </a:r>
            <a:r>
              <a:rPr sz="1400" b="1" spc="-10" dirty="0">
                <a:latin typeface="Trebuchet MS"/>
                <a:cs typeface="Trebuchet MS"/>
              </a:rPr>
              <a:t>problemen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4014" y="6209962"/>
            <a:ext cx="1668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rebuchet MS"/>
                <a:cs typeface="Trebuchet MS"/>
              </a:rPr>
              <a:t>Op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basis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van</a:t>
            </a:r>
            <a:r>
              <a:rPr sz="1200" spc="-4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observaties </a:t>
            </a:r>
            <a:r>
              <a:rPr sz="1200" dirty="0">
                <a:latin typeface="Trebuchet MS"/>
                <a:cs typeface="Trebuchet MS"/>
              </a:rPr>
              <a:t>Rood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=</a:t>
            </a:r>
            <a:r>
              <a:rPr sz="1200" spc="-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hoogste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prioriteit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535" dirty="0">
                <a:solidFill>
                  <a:srgbClr val="00AFEA"/>
                </a:solidFill>
                <a:latin typeface="Verdana"/>
                <a:cs typeface="Verdana"/>
              </a:rPr>
              <a:t>Ervaren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80" dirty="0">
                <a:solidFill>
                  <a:srgbClr val="00AFEA"/>
                </a:solidFill>
                <a:latin typeface="Verdana"/>
                <a:cs typeface="Verdana"/>
              </a:rPr>
              <a:t>werkdruk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726688" y="2793428"/>
            <a:ext cx="1271270" cy="1271270"/>
            <a:chOff x="4726688" y="2793428"/>
            <a:chExt cx="1271270" cy="1271270"/>
          </a:xfrm>
        </p:grpSpPr>
        <p:sp>
          <p:nvSpPr>
            <p:cNvPr id="4" name="object 4"/>
            <p:cNvSpPr/>
            <p:nvPr/>
          </p:nvSpPr>
          <p:spPr>
            <a:xfrm>
              <a:off x="4745738" y="2812478"/>
              <a:ext cx="1233170" cy="1233170"/>
            </a:xfrm>
            <a:custGeom>
              <a:avLst/>
              <a:gdLst/>
              <a:ahLst/>
              <a:cxnLst/>
              <a:rect l="l" t="t" r="r" b="b"/>
              <a:pathLst>
                <a:path w="1233170" h="1233170">
                  <a:moveTo>
                    <a:pt x="616521" y="0"/>
                  </a:moveTo>
                  <a:lnTo>
                    <a:pt x="568341" y="1854"/>
                  </a:lnTo>
                  <a:lnTo>
                    <a:pt x="521176" y="7328"/>
                  </a:lnTo>
                  <a:lnTo>
                    <a:pt x="475161" y="16282"/>
                  </a:lnTo>
                  <a:lnTo>
                    <a:pt x="430434" y="28581"/>
                  </a:lnTo>
                  <a:lnTo>
                    <a:pt x="387133" y="44087"/>
                  </a:lnTo>
                  <a:lnTo>
                    <a:pt x="345394" y="62663"/>
                  </a:lnTo>
                  <a:lnTo>
                    <a:pt x="305355" y="84172"/>
                  </a:lnTo>
                  <a:lnTo>
                    <a:pt x="267151" y="108477"/>
                  </a:lnTo>
                  <a:lnTo>
                    <a:pt x="230922" y="135441"/>
                  </a:lnTo>
                  <a:lnTo>
                    <a:pt x="196803" y="164927"/>
                  </a:lnTo>
                  <a:lnTo>
                    <a:pt x="164932" y="196798"/>
                  </a:lnTo>
                  <a:lnTo>
                    <a:pt x="135445" y="230916"/>
                  </a:lnTo>
                  <a:lnTo>
                    <a:pt x="108480" y="267146"/>
                  </a:lnTo>
                  <a:lnTo>
                    <a:pt x="84175" y="305349"/>
                  </a:lnTo>
                  <a:lnTo>
                    <a:pt x="62665" y="345389"/>
                  </a:lnTo>
                  <a:lnTo>
                    <a:pt x="44088" y="387128"/>
                  </a:lnTo>
                  <a:lnTo>
                    <a:pt x="28582" y="430430"/>
                  </a:lnTo>
                  <a:lnTo>
                    <a:pt x="16283" y="475157"/>
                  </a:lnTo>
                  <a:lnTo>
                    <a:pt x="7328" y="521173"/>
                  </a:lnTo>
                  <a:lnTo>
                    <a:pt x="1854" y="568340"/>
                  </a:lnTo>
                  <a:lnTo>
                    <a:pt x="0" y="616521"/>
                  </a:lnTo>
                  <a:lnTo>
                    <a:pt x="1854" y="664702"/>
                  </a:lnTo>
                  <a:lnTo>
                    <a:pt x="7328" y="711869"/>
                  </a:lnTo>
                  <a:lnTo>
                    <a:pt x="16283" y="757885"/>
                  </a:lnTo>
                  <a:lnTo>
                    <a:pt x="28582" y="802612"/>
                  </a:lnTo>
                  <a:lnTo>
                    <a:pt x="44088" y="845914"/>
                  </a:lnTo>
                  <a:lnTo>
                    <a:pt x="62665" y="887653"/>
                  </a:lnTo>
                  <a:lnTo>
                    <a:pt x="84175" y="927693"/>
                  </a:lnTo>
                  <a:lnTo>
                    <a:pt x="108480" y="965896"/>
                  </a:lnTo>
                  <a:lnTo>
                    <a:pt x="135445" y="1002126"/>
                  </a:lnTo>
                  <a:lnTo>
                    <a:pt x="164932" y="1036244"/>
                  </a:lnTo>
                  <a:lnTo>
                    <a:pt x="196803" y="1068115"/>
                  </a:lnTo>
                  <a:lnTo>
                    <a:pt x="230922" y="1097601"/>
                  </a:lnTo>
                  <a:lnTo>
                    <a:pt x="267151" y="1124565"/>
                  </a:lnTo>
                  <a:lnTo>
                    <a:pt x="305355" y="1148870"/>
                  </a:lnTo>
                  <a:lnTo>
                    <a:pt x="345394" y="1170379"/>
                  </a:lnTo>
                  <a:lnTo>
                    <a:pt x="387133" y="1188955"/>
                  </a:lnTo>
                  <a:lnTo>
                    <a:pt x="430434" y="1204461"/>
                  </a:lnTo>
                  <a:lnTo>
                    <a:pt x="475161" y="1216760"/>
                  </a:lnTo>
                  <a:lnTo>
                    <a:pt x="521176" y="1225714"/>
                  </a:lnTo>
                  <a:lnTo>
                    <a:pt x="568341" y="1231188"/>
                  </a:lnTo>
                  <a:lnTo>
                    <a:pt x="616521" y="1233043"/>
                  </a:lnTo>
                  <a:lnTo>
                    <a:pt x="664702" y="1231188"/>
                  </a:lnTo>
                  <a:lnTo>
                    <a:pt x="711870" y="1225714"/>
                  </a:lnTo>
                  <a:lnTo>
                    <a:pt x="757886" y="1216760"/>
                  </a:lnTo>
                  <a:lnTo>
                    <a:pt x="802614" y="1204461"/>
                  </a:lnTo>
                  <a:lnTo>
                    <a:pt x="845916" y="1188955"/>
                  </a:lnTo>
                  <a:lnTo>
                    <a:pt x="887656" y="1170379"/>
                  </a:lnTo>
                  <a:lnTo>
                    <a:pt x="927696" y="1148870"/>
                  </a:lnTo>
                  <a:lnTo>
                    <a:pt x="965900" y="1124565"/>
                  </a:lnTo>
                  <a:lnTo>
                    <a:pt x="1002131" y="1097601"/>
                  </a:lnTo>
                  <a:lnTo>
                    <a:pt x="1036250" y="1068115"/>
                  </a:lnTo>
                  <a:lnTo>
                    <a:pt x="1068122" y="1036244"/>
                  </a:lnTo>
                  <a:lnTo>
                    <a:pt x="1097609" y="1002126"/>
                  </a:lnTo>
                  <a:lnTo>
                    <a:pt x="1124574" y="965896"/>
                  </a:lnTo>
                  <a:lnTo>
                    <a:pt x="1148880" y="927693"/>
                  </a:lnTo>
                  <a:lnTo>
                    <a:pt x="1170389" y="887653"/>
                  </a:lnTo>
                  <a:lnTo>
                    <a:pt x="1188966" y="845914"/>
                  </a:lnTo>
                  <a:lnTo>
                    <a:pt x="1204473" y="802612"/>
                  </a:lnTo>
                  <a:lnTo>
                    <a:pt x="1216772" y="757885"/>
                  </a:lnTo>
                  <a:lnTo>
                    <a:pt x="1225727" y="711869"/>
                  </a:lnTo>
                  <a:lnTo>
                    <a:pt x="1231200" y="664702"/>
                  </a:lnTo>
                  <a:lnTo>
                    <a:pt x="1233055" y="616521"/>
                  </a:lnTo>
                  <a:lnTo>
                    <a:pt x="1231200" y="568340"/>
                  </a:lnTo>
                  <a:lnTo>
                    <a:pt x="1225727" y="521173"/>
                  </a:lnTo>
                  <a:lnTo>
                    <a:pt x="1216772" y="475157"/>
                  </a:lnTo>
                  <a:lnTo>
                    <a:pt x="1204473" y="430430"/>
                  </a:lnTo>
                  <a:lnTo>
                    <a:pt x="1188966" y="387128"/>
                  </a:lnTo>
                  <a:lnTo>
                    <a:pt x="1170389" y="345389"/>
                  </a:lnTo>
                  <a:lnTo>
                    <a:pt x="1148880" y="305349"/>
                  </a:lnTo>
                  <a:lnTo>
                    <a:pt x="1124574" y="267146"/>
                  </a:lnTo>
                  <a:lnTo>
                    <a:pt x="1097609" y="230916"/>
                  </a:lnTo>
                  <a:lnTo>
                    <a:pt x="1068122" y="196798"/>
                  </a:lnTo>
                  <a:lnTo>
                    <a:pt x="1036250" y="164927"/>
                  </a:lnTo>
                  <a:lnTo>
                    <a:pt x="1002131" y="135441"/>
                  </a:lnTo>
                  <a:lnTo>
                    <a:pt x="965900" y="108477"/>
                  </a:lnTo>
                  <a:lnTo>
                    <a:pt x="927696" y="84172"/>
                  </a:lnTo>
                  <a:lnTo>
                    <a:pt x="887656" y="62663"/>
                  </a:lnTo>
                  <a:lnTo>
                    <a:pt x="845916" y="44087"/>
                  </a:lnTo>
                  <a:lnTo>
                    <a:pt x="802614" y="28581"/>
                  </a:lnTo>
                  <a:lnTo>
                    <a:pt x="757886" y="16282"/>
                  </a:lnTo>
                  <a:lnTo>
                    <a:pt x="711870" y="7328"/>
                  </a:lnTo>
                  <a:lnTo>
                    <a:pt x="664702" y="1854"/>
                  </a:lnTo>
                  <a:lnTo>
                    <a:pt x="616521" y="0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745738" y="2812478"/>
              <a:ext cx="1233170" cy="1233170"/>
            </a:xfrm>
            <a:custGeom>
              <a:avLst/>
              <a:gdLst/>
              <a:ahLst/>
              <a:cxnLst/>
              <a:rect l="l" t="t" r="r" b="b"/>
              <a:pathLst>
                <a:path w="1233170" h="1233170">
                  <a:moveTo>
                    <a:pt x="0" y="616521"/>
                  </a:moveTo>
                  <a:lnTo>
                    <a:pt x="1854" y="568340"/>
                  </a:lnTo>
                  <a:lnTo>
                    <a:pt x="7328" y="521173"/>
                  </a:lnTo>
                  <a:lnTo>
                    <a:pt x="16283" y="475157"/>
                  </a:lnTo>
                  <a:lnTo>
                    <a:pt x="28582" y="430430"/>
                  </a:lnTo>
                  <a:lnTo>
                    <a:pt x="44088" y="387128"/>
                  </a:lnTo>
                  <a:lnTo>
                    <a:pt x="62665" y="345389"/>
                  </a:lnTo>
                  <a:lnTo>
                    <a:pt x="84175" y="305349"/>
                  </a:lnTo>
                  <a:lnTo>
                    <a:pt x="108480" y="267146"/>
                  </a:lnTo>
                  <a:lnTo>
                    <a:pt x="135445" y="230916"/>
                  </a:lnTo>
                  <a:lnTo>
                    <a:pt x="164932" y="196798"/>
                  </a:lnTo>
                  <a:lnTo>
                    <a:pt x="196803" y="164927"/>
                  </a:lnTo>
                  <a:lnTo>
                    <a:pt x="230922" y="135441"/>
                  </a:lnTo>
                  <a:lnTo>
                    <a:pt x="267151" y="108477"/>
                  </a:lnTo>
                  <a:lnTo>
                    <a:pt x="305355" y="84172"/>
                  </a:lnTo>
                  <a:lnTo>
                    <a:pt x="345394" y="62663"/>
                  </a:lnTo>
                  <a:lnTo>
                    <a:pt x="387133" y="44087"/>
                  </a:lnTo>
                  <a:lnTo>
                    <a:pt x="430434" y="28581"/>
                  </a:lnTo>
                  <a:lnTo>
                    <a:pt x="475161" y="16282"/>
                  </a:lnTo>
                  <a:lnTo>
                    <a:pt x="521176" y="7328"/>
                  </a:lnTo>
                  <a:lnTo>
                    <a:pt x="568341" y="1854"/>
                  </a:lnTo>
                  <a:lnTo>
                    <a:pt x="616521" y="0"/>
                  </a:lnTo>
                  <a:lnTo>
                    <a:pt x="664702" y="1854"/>
                  </a:lnTo>
                  <a:lnTo>
                    <a:pt x="711870" y="7328"/>
                  </a:lnTo>
                  <a:lnTo>
                    <a:pt x="757886" y="16282"/>
                  </a:lnTo>
                  <a:lnTo>
                    <a:pt x="802614" y="28581"/>
                  </a:lnTo>
                  <a:lnTo>
                    <a:pt x="845916" y="44087"/>
                  </a:lnTo>
                  <a:lnTo>
                    <a:pt x="887656" y="62663"/>
                  </a:lnTo>
                  <a:lnTo>
                    <a:pt x="927696" y="84172"/>
                  </a:lnTo>
                  <a:lnTo>
                    <a:pt x="965900" y="108477"/>
                  </a:lnTo>
                  <a:lnTo>
                    <a:pt x="1002131" y="135441"/>
                  </a:lnTo>
                  <a:lnTo>
                    <a:pt x="1036250" y="164927"/>
                  </a:lnTo>
                  <a:lnTo>
                    <a:pt x="1068122" y="196798"/>
                  </a:lnTo>
                  <a:lnTo>
                    <a:pt x="1097609" y="230916"/>
                  </a:lnTo>
                  <a:lnTo>
                    <a:pt x="1124574" y="267146"/>
                  </a:lnTo>
                  <a:lnTo>
                    <a:pt x="1148880" y="305349"/>
                  </a:lnTo>
                  <a:lnTo>
                    <a:pt x="1170389" y="345389"/>
                  </a:lnTo>
                  <a:lnTo>
                    <a:pt x="1188966" y="387128"/>
                  </a:lnTo>
                  <a:lnTo>
                    <a:pt x="1204473" y="430430"/>
                  </a:lnTo>
                  <a:lnTo>
                    <a:pt x="1216772" y="475157"/>
                  </a:lnTo>
                  <a:lnTo>
                    <a:pt x="1225727" y="521173"/>
                  </a:lnTo>
                  <a:lnTo>
                    <a:pt x="1231200" y="568340"/>
                  </a:lnTo>
                  <a:lnTo>
                    <a:pt x="1233055" y="616521"/>
                  </a:lnTo>
                  <a:lnTo>
                    <a:pt x="1231200" y="664702"/>
                  </a:lnTo>
                  <a:lnTo>
                    <a:pt x="1225727" y="711869"/>
                  </a:lnTo>
                  <a:lnTo>
                    <a:pt x="1216772" y="757885"/>
                  </a:lnTo>
                  <a:lnTo>
                    <a:pt x="1204473" y="802612"/>
                  </a:lnTo>
                  <a:lnTo>
                    <a:pt x="1188966" y="845914"/>
                  </a:lnTo>
                  <a:lnTo>
                    <a:pt x="1170389" y="887653"/>
                  </a:lnTo>
                  <a:lnTo>
                    <a:pt x="1148880" y="927693"/>
                  </a:lnTo>
                  <a:lnTo>
                    <a:pt x="1124574" y="965896"/>
                  </a:lnTo>
                  <a:lnTo>
                    <a:pt x="1097609" y="1002126"/>
                  </a:lnTo>
                  <a:lnTo>
                    <a:pt x="1068122" y="1036244"/>
                  </a:lnTo>
                  <a:lnTo>
                    <a:pt x="1036250" y="1068115"/>
                  </a:lnTo>
                  <a:lnTo>
                    <a:pt x="1002131" y="1097601"/>
                  </a:lnTo>
                  <a:lnTo>
                    <a:pt x="965900" y="1124565"/>
                  </a:lnTo>
                  <a:lnTo>
                    <a:pt x="927696" y="1148870"/>
                  </a:lnTo>
                  <a:lnTo>
                    <a:pt x="887656" y="1170379"/>
                  </a:lnTo>
                  <a:lnTo>
                    <a:pt x="845916" y="1188955"/>
                  </a:lnTo>
                  <a:lnTo>
                    <a:pt x="802614" y="1204461"/>
                  </a:lnTo>
                  <a:lnTo>
                    <a:pt x="757886" y="1216760"/>
                  </a:lnTo>
                  <a:lnTo>
                    <a:pt x="711870" y="1225714"/>
                  </a:lnTo>
                  <a:lnTo>
                    <a:pt x="664702" y="1231188"/>
                  </a:lnTo>
                  <a:lnTo>
                    <a:pt x="616521" y="1233043"/>
                  </a:lnTo>
                  <a:lnTo>
                    <a:pt x="568341" y="1231188"/>
                  </a:lnTo>
                  <a:lnTo>
                    <a:pt x="521176" y="1225714"/>
                  </a:lnTo>
                  <a:lnTo>
                    <a:pt x="475161" y="1216760"/>
                  </a:lnTo>
                  <a:lnTo>
                    <a:pt x="430434" y="1204461"/>
                  </a:lnTo>
                  <a:lnTo>
                    <a:pt x="387133" y="1188955"/>
                  </a:lnTo>
                  <a:lnTo>
                    <a:pt x="345394" y="1170379"/>
                  </a:lnTo>
                  <a:lnTo>
                    <a:pt x="305355" y="1148870"/>
                  </a:lnTo>
                  <a:lnTo>
                    <a:pt x="267151" y="1124565"/>
                  </a:lnTo>
                  <a:lnTo>
                    <a:pt x="230922" y="1097601"/>
                  </a:lnTo>
                  <a:lnTo>
                    <a:pt x="196803" y="1068115"/>
                  </a:lnTo>
                  <a:lnTo>
                    <a:pt x="164932" y="1036244"/>
                  </a:lnTo>
                  <a:lnTo>
                    <a:pt x="135445" y="1002126"/>
                  </a:lnTo>
                  <a:lnTo>
                    <a:pt x="108480" y="965896"/>
                  </a:lnTo>
                  <a:lnTo>
                    <a:pt x="84175" y="927693"/>
                  </a:lnTo>
                  <a:lnTo>
                    <a:pt x="62665" y="887653"/>
                  </a:lnTo>
                  <a:lnTo>
                    <a:pt x="44088" y="845914"/>
                  </a:lnTo>
                  <a:lnTo>
                    <a:pt x="28582" y="802612"/>
                  </a:lnTo>
                  <a:lnTo>
                    <a:pt x="16283" y="757885"/>
                  </a:lnTo>
                  <a:lnTo>
                    <a:pt x="7328" y="711869"/>
                  </a:lnTo>
                  <a:lnTo>
                    <a:pt x="1854" y="664702"/>
                  </a:lnTo>
                  <a:lnTo>
                    <a:pt x="0" y="616521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026445" y="3260852"/>
            <a:ext cx="670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latin typeface="Trebuchet MS"/>
                <a:cs typeface="Trebuchet MS"/>
              </a:rPr>
              <a:t>7,4/10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28433" y="4235781"/>
            <a:ext cx="206883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419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rebuchet MS"/>
                <a:cs typeface="Trebuchet MS"/>
              </a:rPr>
              <a:t>Gemiddelde </a:t>
            </a:r>
            <a:r>
              <a:rPr sz="1400" b="1" spc="-40" dirty="0">
                <a:latin typeface="Trebuchet MS"/>
                <a:cs typeface="Trebuchet MS"/>
              </a:rPr>
              <a:t>gerapporteerde</a:t>
            </a:r>
            <a:r>
              <a:rPr sz="1400" b="1" spc="-70" dirty="0">
                <a:latin typeface="Trebuchet MS"/>
                <a:cs typeface="Trebuchet MS"/>
              </a:rPr>
              <a:t> </a:t>
            </a:r>
            <a:r>
              <a:rPr sz="1400" b="1" spc="-35" dirty="0">
                <a:latin typeface="Trebuchet MS"/>
                <a:cs typeface="Trebuchet MS"/>
              </a:rPr>
              <a:t>werkdruk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3674" y="1830008"/>
            <a:ext cx="3402795" cy="346699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974604" y="1448470"/>
            <a:ext cx="2236470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36195" algn="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rebuchet MS"/>
                <a:cs typeface="Trebuchet MS"/>
              </a:rPr>
              <a:t>Gedrags-</a:t>
            </a:r>
            <a:r>
              <a:rPr sz="1400" b="1" spc="-150" dirty="0">
                <a:latin typeface="Trebuchet MS"/>
                <a:cs typeface="Trebuchet MS"/>
              </a:rPr>
              <a:t> </a:t>
            </a:r>
            <a:r>
              <a:rPr sz="1400" b="1" spc="-30" dirty="0">
                <a:latin typeface="Trebuchet MS"/>
                <a:cs typeface="Trebuchet MS"/>
              </a:rPr>
              <a:t>en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psychosociale</a:t>
            </a:r>
            <a:endParaRPr sz="1400">
              <a:latin typeface="Trebuchet MS"/>
              <a:cs typeface="Trebuchet MS"/>
            </a:endParaRPr>
          </a:p>
          <a:p>
            <a:pPr marR="5080" algn="r">
              <a:lnSpc>
                <a:spcPct val="100000"/>
              </a:lnSpc>
            </a:pPr>
            <a:r>
              <a:rPr sz="1400" b="1" spc="-10" dirty="0">
                <a:latin typeface="Trebuchet MS"/>
                <a:cs typeface="Trebuchet MS"/>
              </a:rPr>
              <a:t>ondersteuning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05137" y="1778162"/>
            <a:ext cx="112204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5244" marR="5080" indent="-4318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Trebuchet MS"/>
                <a:cs typeface="Trebuchet MS"/>
              </a:rPr>
              <a:t>Administratie </a:t>
            </a:r>
            <a:r>
              <a:rPr sz="1400" b="1" dirty="0">
                <a:latin typeface="Trebuchet MS"/>
                <a:cs typeface="Trebuchet MS"/>
              </a:rPr>
              <a:t>G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rapportage</a:t>
            </a:r>
            <a:endParaRPr sz="1400">
              <a:latin typeface="Trebuchet MS"/>
              <a:cs typeface="Trebuchet MS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97313" y="2055759"/>
          <a:ext cx="2864485" cy="3639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5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3895">
                <a:tc>
                  <a:txBody>
                    <a:bodyPr/>
                    <a:lstStyle/>
                    <a:p>
                      <a:pPr marL="90805" marR="7099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Demografische gegevens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AA18D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n=372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AA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2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b="1" spc="-10" dirty="0">
                          <a:latin typeface="Trebuchet MS"/>
                          <a:cs typeface="Trebuchet MS"/>
                        </a:rPr>
                        <a:t>Functie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 marR="13716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Verpleegkundige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Zorgkundige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10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5" dirty="0">
                          <a:latin typeface="Trebuchet MS"/>
                          <a:cs typeface="Trebuchet MS"/>
                        </a:rPr>
                        <a:t>verzorgende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Leidinggevende Paramedicus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rebuchet MS"/>
                          <a:cs typeface="Trebuchet MS"/>
                        </a:rPr>
                        <a:t>Andere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127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(34,1%)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178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(47,9%)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17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(4,6%)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12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(3,2%)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38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(10,2%)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90805" marR="64008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b="1" spc="-10" dirty="0">
                          <a:latin typeface="Trebuchet MS"/>
                          <a:cs typeface="Trebuchet MS"/>
                        </a:rPr>
                        <a:t>Setting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Thuisverpleging Woonzorgcentrum Andere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106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(27,0%)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248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(64,0%)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34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(9,0%)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100" b="1" spc="-30" dirty="0">
                          <a:latin typeface="Trebuchet MS"/>
                          <a:cs typeface="Trebuchet MS"/>
                        </a:rPr>
                        <a:t>Ervaring</a:t>
                      </a:r>
                      <a:r>
                        <a:rPr sz="1100" b="1" spc="-114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30" dirty="0">
                          <a:latin typeface="Trebuchet MS"/>
                          <a:cs typeface="Trebuchet MS"/>
                        </a:rPr>
                        <a:t>in</a:t>
                      </a:r>
                      <a:r>
                        <a:rPr sz="1100" b="1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b="1" spc="-10" dirty="0">
                          <a:latin typeface="Trebuchet MS"/>
                          <a:cs typeface="Trebuchet MS"/>
                        </a:rPr>
                        <a:t>dementiezorg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&lt;1</a:t>
                      </a:r>
                      <a:r>
                        <a:rPr sz="1100" spc="-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jaar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rebuchet MS"/>
                          <a:cs typeface="Trebuchet MS"/>
                        </a:rPr>
                        <a:t>1-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11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jaar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rebuchet MS"/>
                          <a:cs typeface="Trebuchet MS"/>
                        </a:rPr>
                        <a:t>6-</a:t>
                      </a:r>
                      <a:r>
                        <a:rPr sz="1100" dirty="0"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1100" spc="-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jaar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&gt;10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20" dirty="0">
                          <a:latin typeface="Trebuchet MS"/>
                          <a:cs typeface="Trebuchet MS"/>
                        </a:rPr>
                        <a:t>jaar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361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11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(0,3%)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107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(28,8%)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110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(29,6%)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  <a:p>
                      <a:pPr marR="84455" algn="r">
                        <a:lnSpc>
                          <a:spcPct val="100000"/>
                        </a:lnSpc>
                      </a:pPr>
                      <a:r>
                        <a:rPr sz="1100" dirty="0">
                          <a:latin typeface="Trebuchet MS"/>
                          <a:cs typeface="Trebuchet MS"/>
                        </a:rPr>
                        <a:t>154</a:t>
                      </a:r>
                      <a:r>
                        <a:rPr sz="1100" spc="-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100" spc="-10" dirty="0">
                          <a:latin typeface="Trebuchet MS"/>
                          <a:cs typeface="Trebuchet MS"/>
                        </a:rPr>
                        <a:t>(41,4%)</a:t>
                      </a:r>
                      <a:endParaRPr sz="1100">
                        <a:latin typeface="Trebuchet MS"/>
                        <a:cs typeface="Trebuchet MS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10281780" y="2297038"/>
            <a:ext cx="156146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3365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Trebuchet MS"/>
                <a:cs typeface="Trebuchet MS"/>
              </a:rPr>
              <a:t>Complexe </a:t>
            </a:r>
            <a:r>
              <a:rPr sz="1400" b="1" spc="-20" dirty="0">
                <a:latin typeface="Trebuchet MS"/>
                <a:cs typeface="Trebuchet MS"/>
              </a:rPr>
              <a:t>Zorgplanning</a:t>
            </a:r>
            <a:r>
              <a:rPr sz="1400" b="1" spc="-90" dirty="0">
                <a:latin typeface="Trebuchet MS"/>
                <a:cs typeface="Trebuchet MS"/>
              </a:rPr>
              <a:t> </a:t>
            </a:r>
            <a:r>
              <a:rPr sz="1400" b="1" spc="-50" dirty="0">
                <a:latin typeface="Trebuchet MS"/>
                <a:cs typeface="Trebuchet MS"/>
              </a:rPr>
              <a:t>G </a:t>
            </a:r>
            <a:r>
              <a:rPr sz="1400" b="1" dirty="0">
                <a:latin typeface="Trebuchet MS"/>
                <a:cs typeface="Trebuchet MS"/>
              </a:rPr>
              <a:t>ADL</a:t>
            </a:r>
            <a:r>
              <a:rPr sz="1400" b="1" spc="-150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ondersteuning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64039" y="3208273"/>
            <a:ext cx="669290" cy="538480"/>
          </a:xfrm>
          <a:custGeom>
            <a:avLst/>
            <a:gdLst/>
            <a:ahLst/>
            <a:cxnLst/>
            <a:rect l="l" t="t" r="r" b="b"/>
            <a:pathLst>
              <a:path w="669289" h="538479">
                <a:moveTo>
                  <a:pt x="216954" y="269201"/>
                </a:moveTo>
                <a:lnTo>
                  <a:pt x="15062" y="0"/>
                </a:lnTo>
                <a:lnTo>
                  <a:pt x="0" y="11303"/>
                </a:lnTo>
                <a:lnTo>
                  <a:pt x="193433" y="269201"/>
                </a:lnTo>
                <a:lnTo>
                  <a:pt x="0" y="527113"/>
                </a:lnTo>
                <a:lnTo>
                  <a:pt x="15062" y="538416"/>
                </a:lnTo>
                <a:lnTo>
                  <a:pt x="216954" y="269201"/>
                </a:lnTo>
                <a:close/>
              </a:path>
              <a:path w="669289" h="538479">
                <a:moveTo>
                  <a:pt x="442861" y="269201"/>
                </a:moveTo>
                <a:lnTo>
                  <a:pt x="240969" y="0"/>
                </a:lnTo>
                <a:lnTo>
                  <a:pt x="225907" y="11303"/>
                </a:lnTo>
                <a:lnTo>
                  <a:pt x="419328" y="269201"/>
                </a:lnTo>
                <a:lnTo>
                  <a:pt x="225907" y="527113"/>
                </a:lnTo>
                <a:lnTo>
                  <a:pt x="240969" y="538416"/>
                </a:lnTo>
                <a:lnTo>
                  <a:pt x="442861" y="269201"/>
                </a:lnTo>
                <a:close/>
              </a:path>
              <a:path w="669289" h="538479">
                <a:moveTo>
                  <a:pt x="668756" y="269201"/>
                </a:moveTo>
                <a:lnTo>
                  <a:pt x="466852" y="0"/>
                </a:lnTo>
                <a:lnTo>
                  <a:pt x="451802" y="11303"/>
                </a:lnTo>
                <a:lnTo>
                  <a:pt x="645223" y="269201"/>
                </a:lnTo>
                <a:lnTo>
                  <a:pt x="451802" y="527113"/>
                </a:lnTo>
                <a:lnTo>
                  <a:pt x="466852" y="538416"/>
                </a:lnTo>
                <a:lnTo>
                  <a:pt x="668756" y="2692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62242" y="3208273"/>
            <a:ext cx="669290" cy="538480"/>
          </a:xfrm>
          <a:custGeom>
            <a:avLst/>
            <a:gdLst/>
            <a:ahLst/>
            <a:cxnLst/>
            <a:rect l="l" t="t" r="r" b="b"/>
            <a:pathLst>
              <a:path w="669290" h="538479">
                <a:moveTo>
                  <a:pt x="216954" y="269201"/>
                </a:moveTo>
                <a:lnTo>
                  <a:pt x="15062" y="0"/>
                </a:lnTo>
                <a:lnTo>
                  <a:pt x="0" y="11303"/>
                </a:lnTo>
                <a:lnTo>
                  <a:pt x="193433" y="269201"/>
                </a:lnTo>
                <a:lnTo>
                  <a:pt x="0" y="527113"/>
                </a:lnTo>
                <a:lnTo>
                  <a:pt x="15062" y="538416"/>
                </a:lnTo>
                <a:lnTo>
                  <a:pt x="216954" y="269201"/>
                </a:lnTo>
                <a:close/>
              </a:path>
              <a:path w="669290" h="538479">
                <a:moveTo>
                  <a:pt x="442849" y="269201"/>
                </a:moveTo>
                <a:lnTo>
                  <a:pt x="240957" y="0"/>
                </a:lnTo>
                <a:lnTo>
                  <a:pt x="225894" y="11303"/>
                </a:lnTo>
                <a:lnTo>
                  <a:pt x="419328" y="269201"/>
                </a:lnTo>
                <a:lnTo>
                  <a:pt x="225894" y="527113"/>
                </a:lnTo>
                <a:lnTo>
                  <a:pt x="240957" y="538416"/>
                </a:lnTo>
                <a:lnTo>
                  <a:pt x="442849" y="269201"/>
                </a:lnTo>
                <a:close/>
              </a:path>
              <a:path w="669290" h="538479">
                <a:moveTo>
                  <a:pt x="668756" y="269201"/>
                </a:moveTo>
                <a:lnTo>
                  <a:pt x="466852" y="0"/>
                </a:lnTo>
                <a:lnTo>
                  <a:pt x="451802" y="11303"/>
                </a:lnTo>
                <a:lnTo>
                  <a:pt x="645223" y="269201"/>
                </a:lnTo>
                <a:lnTo>
                  <a:pt x="451802" y="527113"/>
                </a:lnTo>
                <a:lnTo>
                  <a:pt x="466852" y="538416"/>
                </a:lnTo>
                <a:lnTo>
                  <a:pt x="668756" y="2692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44400" y="5394555"/>
            <a:ext cx="25336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800" b="1" spc="-120" dirty="0">
                <a:latin typeface="Trebuchet MS"/>
                <a:cs typeface="Trebuchet MS"/>
              </a:rPr>
              <a:t>Top</a:t>
            </a:r>
            <a:r>
              <a:rPr sz="1800" b="1" spc="-165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3</a:t>
            </a:r>
            <a:endParaRPr sz="18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latin typeface="Trebuchet MS"/>
                <a:cs typeface="Trebuchet MS"/>
              </a:rPr>
              <a:t>meest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70" dirty="0">
                <a:latin typeface="Trebuchet MS"/>
                <a:cs typeface="Trebuchet MS"/>
              </a:rPr>
              <a:t>tijdrovende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taken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5120640" y="2767202"/>
            <a:ext cx="5598160" cy="1750060"/>
          </a:xfrm>
          <a:custGeom>
            <a:avLst/>
            <a:gdLst/>
            <a:ahLst/>
            <a:cxnLst/>
            <a:rect l="l" t="t" r="r" b="b"/>
            <a:pathLst>
              <a:path w="5598159" h="1750060">
                <a:moveTo>
                  <a:pt x="5597652" y="0"/>
                </a:moveTo>
                <a:lnTo>
                  <a:pt x="0" y="0"/>
                </a:lnTo>
                <a:lnTo>
                  <a:pt x="0" y="822960"/>
                </a:lnTo>
                <a:lnTo>
                  <a:pt x="0" y="926592"/>
                </a:lnTo>
                <a:lnTo>
                  <a:pt x="0" y="1749552"/>
                </a:lnTo>
                <a:lnTo>
                  <a:pt x="4547616" y="1749552"/>
                </a:lnTo>
                <a:lnTo>
                  <a:pt x="4547616" y="926592"/>
                </a:lnTo>
                <a:lnTo>
                  <a:pt x="5597652" y="926592"/>
                </a:lnTo>
                <a:lnTo>
                  <a:pt x="5597652" y="0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107940" y="2767202"/>
            <a:ext cx="5610860" cy="1743710"/>
          </a:xfrm>
          <a:prstGeom prst="rect">
            <a:avLst/>
          </a:prstGeom>
          <a:solidFill>
            <a:srgbClr val="FA9F88"/>
          </a:solidFill>
        </p:spPr>
        <p:txBody>
          <a:bodyPr vert="horz" wrap="square" lIns="0" tIns="97155" rIns="0" bIns="0" rtlCol="0">
            <a:spAutoFit/>
          </a:bodyPr>
          <a:lstStyle/>
          <a:p>
            <a:pPr marL="12700" marR="210185">
              <a:lnSpc>
                <a:spcPts val="6480"/>
              </a:lnSpc>
              <a:spcBef>
                <a:spcPts val="765"/>
              </a:spcBef>
            </a:pPr>
            <a:r>
              <a:rPr sz="6000" spc="-1115" dirty="0">
                <a:latin typeface="Verdana"/>
                <a:cs typeface="Verdana"/>
              </a:rPr>
              <a:t>Wat</a:t>
            </a:r>
            <a:r>
              <a:rPr sz="6000" spc="-345" dirty="0">
                <a:latin typeface="Verdana"/>
                <a:cs typeface="Verdana"/>
              </a:rPr>
              <a:t> </a:t>
            </a:r>
            <a:r>
              <a:rPr sz="6000" spc="-560" dirty="0">
                <a:latin typeface="Verdana"/>
                <a:cs typeface="Verdana"/>
              </a:rPr>
              <a:t>zijn</a:t>
            </a:r>
            <a:r>
              <a:rPr sz="6000" spc="-320" dirty="0">
                <a:latin typeface="Verdana"/>
                <a:cs typeface="Verdana"/>
              </a:rPr>
              <a:t> </a:t>
            </a:r>
            <a:r>
              <a:rPr sz="6000" spc="-795" dirty="0">
                <a:latin typeface="Verdana"/>
                <a:cs typeface="Verdana"/>
              </a:rPr>
              <a:t>dan</a:t>
            </a:r>
            <a:r>
              <a:rPr sz="6000" spc="-330" dirty="0">
                <a:latin typeface="Verdana"/>
                <a:cs typeface="Verdana"/>
              </a:rPr>
              <a:t> </a:t>
            </a:r>
            <a:r>
              <a:rPr sz="6000" spc="-805" dirty="0">
                <a:latin typeface="Verdana"/>
                <a:cs typeface="Verdana"/>
              </a:rPr>
              <a:t>de </a:t>
            </a:r>
            <a:r>
              <a:rPr sz="6000" spc="-720" dirty="0">
                <a:latin typeface="Verdana"/>
                <a:cs typeface="Verdana"/>
              </a:rPr>
              <a:t>oplossingen?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3894" y="538901"/>
            <a:ext cx="1986914" cy="5419090"/>
          </a:xfrm>
          <a:custGeom>
            <a:avLst/>
            <a:gdLst/>
            <a:ahLst/>
            <a:cxnLst/>
            <a:rect l="l" t="t" r="r" b="b"/>
            <a:pathLst>
              <a:path w="1986914" h="5419090">
                <a:moveTo>
                  <a:pt x="0" y="198640"/>
                </a:moveTo>
                <a:lnTo>
                  <a:pt x="5246" y="153095"/>
                </a:lnTo>
                <a:lnTo>
                  <a:pt x="20190" y="111285"/>
                </a:lnTo>
                <a:lnTo>
                  <a:pt x="43640" y="74402"/>
                </a:lnTo>
                <a:lnTo>
                  <a:pt x="74402" y="43640"/>
                </a:lnTo>
                <a:lnTo>
                  <a:pt x="111285" y="20190"/>
                </a:lnTo>
                <a:lnTo>
                  <a:pt x="153095" y="5246"/>
                </a:lnTo>
                <a:lnTo>
                  <a:pt x="198640" y="0"/>
                </a:lnTo>
                <a:lnTo>
                  <a:pt x="1787728" y="0"/>
                </a:lnTo>
                <a:lnTo>
                  <a:pt x="1833272" y="5246"/>
                </a:lnTo>
                <a:lnTo>
                  <a:pt x="1875081" y="20190"/>
                </a:lnTo>
                <a:lnTo>
                  <a:pt x="1911961" y="43640"/>
                </a:lnTo>
                <a:lnTo>
                  <a:pt x="1942720" y="74402"/>
                </a:lnTo>
                <a:lnTo>
                  <a:pt x="1966168" y="111285"/>
                </a:lnTo>
                <a:lnTo>
                  <a:pt x="1981110" y="153095"/>
                </a:lnTo>
                <a:lnTo>
                  <a:pt x="1986356" y="198640"/>
                </a:lnTo>
                <a:lnTo>
                  <a:pt x="1986356" y="5220030"/>
                </a:lnTo>
                <a:lnTo>
                  <a:pt x="1981110" y="5265575"/>
                </a:lnTo>
                <a:lnTo>
                  <a:pt x="1966168" y="5307385"/>
                </a:lnTo>
                <a:lnTo>
                  <a:pt x="1942720" y="5344268"/>
                </a:lnTo>
                <a:lnTo>
                  <a:pt x="1911961" y="5375030"/>
                </a:lnTo>
                <a:lnTo>
                  <a:pt x="1875081" y="5398480"/>
                </a:lnTo>
                <a:lnTo>
                  <a:pt x="1833272" y="5413424"/>
                </a:lnTo>
                <a:lnTo>
                  <a:pt x="1787728" y="5418670"/>
                </a:lnTo>
                <a:lnTo>
                  <a:pt x="198640" y="5418670"/>
                </a:lnTo>
                <a:lnTo>
                  <a:pt x="153095" y="5413424"/>
                </a:lnTo>
                <a:lnTo>
                  <a:pt x="111285" y="5398480"/>
                </a:lnTo>
                <a:lnTo>
                  <a:pt x="74402" y="5375030"/>
                </a:lnTo>
                <a:lnTo>
                  <a:pt x="43640" y="5344268"/>
                </a:lnTo>
                <a:lnTo>
                  <a:pt x="20190" y="5307385"/>
                </a:lnTo>
                <a:lnTo>
                  <a:pt x="5246" y="5265575"/>
                </a:lnTo>
                <a:lnTo>
                  <a:pt x="0" y="5220030"/>
                </a:lnTo>
                <a:lnTo>
                  <a:pt x="0" y="198640"/>
                </a:lnTo>
                <a:close/>
              </a:path>
            </a:pathLst>
          </a:custGeom>
          <a:ln w="571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02640" y="3420661"/>
            <a:ext cx="144716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389890">
              <a:lnSpc>
                <a:spcPts val="2420"/>
              </a:lnSpc>
              <a:spcBef>
                <a:spcPts val="359"/>
              </a:spcBef>
            </a:pPr>
            <a:r>
              <a:rPr sz="2200" b="1" spc="-20" dirty="0">
                <a:latin typeface="Trebuchet MS"/>
                <a:cs typeface="Trebuchet MS"/>
              </a:rPr>
              <a:t>Meer </a:t>
            </a:r>
            <a:r>
              <a:rPr sz="2200" b="1" spc="-10" dirty="0">
                <a:latin typeface="Trebuchet MS"/>
                <a:cs typeface="Trebuchet MS"/>
              </a:rPr>
              <a:t>personeel?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8386" y="510326"/>
            <a:ext cx="3896995" cy="5476240"/>
            <a:chOff x="2198386" y="510326"/>
            <a:chExt cx="3896995" cy="5476240"/>
          </a:xfrm>
        </p:grpSpPr>
        <p:sp>
          <p:nvSpPr>
            <p:cNvPr id="5" name="object 5"/>
            <p:cNvSpPr/>
            <p:nvPr/>
          </p:nvSpPr>
          <p:spPr>
            <a:xfrm>
              <a:off x="2198382" y="1412125"/>
              <a:ext cx="1672589" cy="725170"/>
            </a:xfrm>
            <a:custGeom>
              <a:avLst/>
              <a:gdLst/>
              <a:ahLst/>
              <a:cxnLst/>
              <a:rect l="l" t="t" r="r" b="b"/>
              <a:pathLst>
                <a:path w="1672589" h="725169">
                  <a:moveTo>
                    <a:pt x="1170914" y="243382"/>
                  </a:moveTo>
                  <a:lnTo>
                    <a:pt x="1163612" y="207238"/>
                  </a:lnTo>
                  <a:lnTo>
                    <a:pt x="1143711" y="177711"/>
                  </a:lnTo>
                  <a:lnTo>
                    <a:pt x="1114196" y="157810"/>
                  </a:lnTo>
                  <a:lnTo>
                    <a:pt x="1078052" y="150507"/>
                  </a:lnTo>
                  <a:lnTo>
                    <a:pt x="632282" y="150507"/>
                  </a:lnTo>
                  <a:lnTo>
                    <a:pt x="607314" y="152323"/>
                  </a:lnTo>
                  <a:lnTo>
                    <a:pt x="582904" y="157314"/>
                  </a:lnTo>
                  <a:lnTo>
                    <a:pt x="559333" y="165404"/>
                  </a:lnTo>
                  <a:lnTo>
                    <a:pt x="536917" y="176517"/>
                  </a:lnTo>
                  <a:lnTo>
                    <a:pt x="11277" y="429120"/>
                  </a:lnTo>
                  <a:lnTo>
                    <a:pt x="5207" y="433311"/>
                  </a:lnTo>
                  <a:lnTo>
                    <a:pt x="1333" y="439280"/>
                  </a:lnTo>
                  <a:lnTo>
                    <a:pt x="0" y="446278"/>
                  </a:lnTo>
                  <a:lnTo>
                    <a:pt x="1498" y="453491"/>
                  </a:lnTo>
                  <a:lnTo>
                    <a:pt x="5664" y="459574"/>
                  </a:lnTo>
                  <a:lnTo>
                    <a:pt x="11645" y="463435"/>
                  </a:lnTo>
                  <a:lnTo>
                    <a:pt x="18643" y="464794"/>
                  </a:lnTo>
                  <a:lnTo>
                    <a:pt x="27381" y="462559"/>
                  </a:lnTo>
                  <a:lnTo>
                    <a:pt x="554266" y="209359"/>
                  </a:lnTo>
                  <a:lnTo>
                    <a:pt x="572566" y="200101"/>
                  </a:lnTo>
                  <a:lnTo>
                    <a:pt x="591845" y="193370"/>
                  </a:lnTo>
                  <a:lnTo>
                    <a:pt x="611835" y="189191"/>
                  </a:lnTo>
                  <a:lnTo>
                    <a:pt x="632282" y="187655"/>
                  </a:lnTo>
                  <a:lnTo>
                    <a:pt x="1078052" y="187655"/>
                  </a:lnTo>
                  <a:lnTo>
                    <a:pt x="1099731" y="192036"/>
                  </a:lnTo>
                  <a:lnTo>
                    <a:pt x="1117447" y="203974"/>
                  </a:lnTo>
                  <a:lnTo>
                    <a:pt x="1129385" y="221691"/>
                  </a:lnTo>
                  <a:lnTo>
                    <a:pt x="1133767" y="243382"/>
                  </a:lnTo>
                  <a:lnTo>
                    <a:pt x="1129385" y="265074"/>
                  </a:lnTo>
                  <a:lnTo>
                    <a:pt x="1117447" y="282790"/>
                  </a:lnTo>
                  <a:lnTo>
                    <a:pt x="1099731" y="294728"/>
                  </a:lnTo>
                  <a:lnTo>
                    <a:pt x="1078052" y="299110"/>
                  </a:lnTo>
                  <a:lnTo>
                    <a:pt x="743724" y="299110"/>
                  </a:lnTo>
                  <a:lnTo>
                    <a:pt x="736498" y="300570"/>
                  </a:lnTo>
                  <a:lnTo>
                    <a:pt x="730592" y="304546"/>
                  </a:lnTo>
                  <a:lnTo>
                    <a:pt x="726605" y="310451"/>
                  </a:lnTo>
                  <a:lnTo>
                    <a:pt x="725144" y="317677"/>
                  </a:lnTo>
                  <a:lnTo>
                    <a:pt x="726605" y="324904"/>
                  </a:lnTo>
                  <a:lnTo>
                    <a:pt x="730592" y="330809"/>
                  </a:lnTo>
                  <a:lnTo>
                    <a:pt x="736498" y="334797"/>
                  </a:lnTo>
                  <a:lnTo>
                    <a:pt x="743724" y="336257"/>
                  </a:lnTo>
                  <a:lnTo>
                    <a:pt x="1078052" y="336257"/>
                  </a:lnTo>
                  <a:lnTo>
                    <a:pt x="1114196" y="328955"/>
                  </a:lnTo>
                  <a:lnTo>
                    <a:pt x="1143711" y="309054"/>
                  </a:lnTo>
                  <a:lnTo>
                    <a:pt x="1163612" y="279527"/>
                  </a:lnTo>
                  <a:lnTo>
                    <a:pt x="1170914" y="243382"/>
                  </a:lnTo>
                  <a:close/>
                </a:path>
                <a:path w="1672589" h="725169">
                  <a:moveTo>
                    <a:pt x="1672590" y="92913"/>
                  </a:moveTo>
                  <a:lnTo>
                    <a:pt x="1665249" y="56730"/>
                  </a:lnTo>
                  <a:lnTo>
                    <a:pt x="1645297" y="27190"/>
                  </a:lnTo>
                  <a:lnTo>
                    <a:pt x="1615732" y="7277"/>
                  </a:lnTo>
                  <a:lnTo>
                    <a:pt x="1579537" y="0"/>
                  </a:lnTo>
                  <a:lnTo>
                    <a:pt x="1566799" y="673"/>
                  </a:lnTo>
                  <a:lnTo>
                    <a:pt x="1213637" y="195643"/>
                  </a:lnTo>
                  <a:lnTo>
                    <a:pt x="1204417" y="213995"/>
                  </a:lnTo>
                  <a:lnTo>
                    <a:pt x="1206741" y="221005"/>
                  </a:lnTo>
                  <a:lnTo>
                    <a:pt x="1211605" y="226542"/>
                  </a:lnTo>
                  <a:lnTo>
                    <a:pt x="1217993" y="229692"/>
                  </a:lnTo>
                  <a:lnTo>
                    <a:pt x="1225105" y="230212"/>
                  </a:lnTo>
                  <a:lnTo>
                    <a:pt x="1232103" y="227888"/>
                  </a:lnTo>
                  <a:lnTo>
                    <a:pt x="1557553" y="41567"/>
                  </a:lnTo>
                  <a:lnTo>
                    <a:pt x="1564614" y="39001"/>
                  </a:lnTo>
                  <a:lnTo>
                    <a:pt x="1571980" y="37515"/>
                  </a:lnTo>
                  <a:lnTo>
                    <a:pt x="1579537" y="37147"/>
                  </a:lnTo>
                  <a:lnTo>
                    <a:pt x="1601228" y="41529"/>
                  </a:lnTo>
                  <a:lnTo>
                    <a:pt x="1618932" y="53467"/>
                  </a:lnTo>
                  <a:lnTo>
                    <a:pt x="1630883" y="71183"/>
                  </a:lnTo>
                  <a:lnTo>
                    <a:pt x="1635252" y="92875"/>
                  </a:lnTo>
                  <a:lnTo>
                    <a:pt x="1633550" y="105003"/>
                  </a:lnTo>
                  <a:lnTo>
                    <a:pt x="1106335" y="508787"/>
                  </a:lnTo>
                  <a:lnTo>
                    <a:pt x="1072527" y="520192"/>
                  </a:lnTo>
                  <a:lnTo>
                    <a:pt x="725144" y="520192"/>
                  </a:lnTo>
                  <a:lnTo>
                    <a:pt x="669226" y="521931"/>
                  </a:lnTo>
                  <a:lnTo>
                    <a:pt x="615467" y="527151"/>
                  </a:lnTo>
                  <a:lnTo>
                    <a:pt x="563892" y="535838"/>
                  </a:lnTo>
                  <a:lnTo>
                    <a:pt x="514527" y="547979"/>
                  </a:lnTo>
                  <a:lnTo>
                    <a:pt x="467398" y="563575"/>
                  </a:lnTo>
                  <a:lnTo>
                    <a:pt x="422529" y="582612"/>
                  </a:lnTo>
                  <a:lnTo>
                    <a:pt x="379958" y="605066"/>
                  </a:lnTo>
                  <a:lnTo>
                    <a:pt x="339699" y="630948"/>
                  </a:lnTo>
                  <a:lnTo>
                    <a:pt x="301777" y="660247"/>
                  </a:lnTo>
                  <a:lnTo>
                    <a:pt x="266230" y="692937"/>
                  </a:lnTo>
                  <a:lnTo>
                    <a:pt x="260565" y="705980"/>
                  </a:lnTo>
                  <a:lnTo>
                    <a:pt x="261797" y="712990"/>
                  </a:lnTo>
                  <a:lnTo>
                    <a:pt x="265760" y="719201"/>
                  </a:lnTo>
                  <a:lnTo>
                    <a:pt x="271843" y="723392"/>
                  </a:lnTo>
                  <a:lnTo>
                    <a:pt x="278803" y="724865"/>
                  </a:lnTo>
                  <a:lnTo>
                    <a:pt x="285813" y="723633"/>
                  </a:lnTo>
                  <a:lnTo>
                    <a:pt x="292493" y="719201"/>
                  </a:lnTo>
                  <a:lnTo>
                    <a:pt x="325831" y="688581"/>
                  </a:lnTo>
                  <a:lnTo>
                    <a:pt x="361442" y="661149"/>
                  </a:lnTo>
                  <a:lnTo>
                    <a:pt x="399300" y="636917"/>
                  </a:lnTo>
                  <a:lnTo>
                    <a:pt x="439381" y="615873"/>
                  </a:lnTo>
                  <a:lnTo>
                    <a:pt x="481647" y="598055"/>
                  </a:lnTo>
                  <a:lnTo>
                    <a:pt x="526110" y="583450"/>
                  </a:lnTo>
                  <a:lnTo>
                    <a:pt x="572706" y="572071"/>
                  </a:lnTo>
                  <a:lnTo>
                    <a:pt x="621423" y="563943"/>
                  </a:lnTo>
                  <a:lnTo>
                    <a:pt x="672249" y="559054"/>
                  </a:lnTo>
                  <a:lnTo>
                    <a:pt x="725144" y="557415"/>
                  </a:lnTo>
                  <a:lnTo>
                    <a:pt x="1072476" y="557415"/>
                  </a:lnTo>
                  <a:lnTo>
                    <a:pt x="1087335" y="556183"/>
                  </a:lnTo>
                  <a:lnTo>
                    <a:pt x="1128026" y="538975"/>
                  </a:lnTo>
                  <a:lnTo>
                    <a:pt x="1638973" y="165493"/>
                  </a:lnTo>
                  <a:lnTo>
                    <a:pt x="1663928" y="131419"/>
                  </a:lnTo>
                  <a:lnTo>
                    <a:pt x="1670138" y="112687"/>
                  </a:lnTo>
                  <a:lnTo>
                    <a:pt x="1672590" y="92913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79845" y="538901"/>
              <a:ext cx="1986914" cy="5419090"/>
            </a:xfrm>
            <a:custGeom>
              <a:avLst/>
              <a:gdLst/>
              <a:ahLst/>
              <a:cxnLst/>
              <a:rect l="l" t="t" r="r" b="b"/>
              <a:pathLst>
                <a:path w="1986914" h="5419090">
                  <a:moveTo>
                    <a:pt x="0" y="198640"/>
                  </a:moveTo>
                  <a:lnTo>
                    <a:pt x="5246" y="153095"/>
                  </a:lnTo>
                  <a:lnTo>
                    <a:pt x="20190" y="111285"/>
                  </a:lnTo>
                  <a:lnTo>
                    <a:pt x="43640" y="74402"/>
                  </a:lnTo>
                  <a:lnTo>
                    <a:pt x="74402" y="43640"/>
                  </a:lnTo>
                  <a:lnTo>
                    <a:pt x="111285" y="20190"/>
                  </a:lnTo>
                  <a:lnTo>
                    <a:pt x="153095" y="5246"/>
                  </a:lnTo>
                  <a:lnTo>
                    <a:pt x="198640" y="0"/>
                  </a:lnTo>
                  <a:lnTo>
                    <a:pt x="1787728" y="0"/>
                  </a:lnTo>
                  <a:lnTo>
                    <a:pt x="1833272" y="5246"/>
                  </a:lnTo>
                  <a:lnTo>
                    <a:pt x="1875081" y="20190"/>
                  </a:lnTo>
                  <a:lnTo>
                    <a:pt x="1911961" y="43640"/>
                  </a:lnTo>
                  <a:lnTo>
                    <a:pt x="1942720" y="74402"/>
                  </a:lnTo>
                  <a:lnTo>
                    <a:pt x="1966168" y="111285"/>
                  </a:lnTo>
                  <a:lnTo>
                    <a:pt x="1981110" y="153095"/>
                  </a:lnTo>
                  <a:lnTo>
                    <a:pt x="1986356" y="198640"/>
                  </a:lnTo>
                  <a:lnTo>
                    <a:pt x="1986356" y="5220030"/>
                  </a:lnTo>
                  <a:lnTo>
                    <a:pt x="1981110" y="5265575"/>
                  </a:lnTo>
                  <a:lnTo>
                    <a:pt x="1966168" y="5307385"/>
                  </a:lnTo>
                  <a:lnTo>
                    <a:pt x="1942720" y="5344268"/>
                  </a:lnTo>
                  <a:lnTo>
                    <a:pt x="1911961" y="5375030"/>
                  </a:lnTo>
                  <a:lnTo>
                    <a:pt x="1875081" y="5398480"/>
                  </a:lnTo>
                  <a:lnTo>
                    <a:pt x="1833272" y="5413424"/>
                  </a:lnTo>
                  <a:lnTo>
                    <a:pt x="1787728" y="5418670"/>
                  </a:lnTo>
                  <a:lnTo>
                    <a:pt x="198640" y="5418670"/>
                  </a:lnTo>
                  <a:lnTo>
                    <a:pt x="153095" y="5413424"/>
                  </a:lnTo>
                  <a:lnTo>
                    <a:pt x="111285" y="5398480"/>
                  </a:lnTo>
                  <a:lnTo>
                    <a:pt x="74402" y="5375030"/>
                  </a:lnTo>
                  <a:lnTo>
                    <a:pt x="43640" y="5344268"/>
                  </a:lnTo>
                  <a:lnTo>
                    <a:pt x="20190" y="5307385"/>
                  </a:lnTo>
                  <a:lnTo>
                    <a:pt x="5246" y="5265575"/>
                  </a:lnTo>
                  <a:lnTo>
                    <a:pt x="0" y="5220030"/>
                  </a:lnTo>
                  <a:lnTo>
                    <a:pt x="0" y="198640"/>
                  </a:lnTo>
                  <a:close/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86755" y="3420661"/>
            <a:ext cx="137223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229870">
              <a:lnSpc>
                <a:spcPts val="2420"/>
              </a:lnSpc>
              <a:spcBef>
                <a:spcPts val="359"/>
              </a:spcBef>
            </a:pPr>
            <a:r>
              <a:rPr sz="2200" b="1" spc="-10" dirty="0">
                <a:latin typeface="Trebuchet MS"/>
                <a:cs typeface="Trebuchet MS"/>
              </a:rPr>
              <a:t>Minder </a:t>
            </a:r>
            <a:r>
              <a:rPr sz="2200" b="1" spc="-30" dirty="0">
                <a:latin typeface="Trebuchet MS"/>
                <a:cs typeface="Trebuchet MS"/>
              </a:rPr>
              <a:t>dementie?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30848" y="510326"/>
            <a:ext cx="3710304" cy="5476240"/>
            <a:chOff x="4430848" y="510326"/>
            <a:chExt cx="3710304" cy="5476240"/>
          </a:xfrm>
        </p:grpSpPr>
        <p:sp>
          <p:nvSpPr>
            <p:cNvPr id="9" name="object 9"/>
            <p:cNvSpPr/>
            <p:nvPr/>
          </p:nvSpPr>
          <p:spPr>
            <a:xfrm>
              <a:off x="4430839" y="1160678"/>
              <a:ext cx="1263015" cy="1263650"/>
            </a:xfrm>
            <a:custGeom>
              <a:avLst/>
              <a:gdLst/>
              <a:ahLst/>
              <a:cxnLst/>
              <a:rect l="l" t="t" r="r" b="b"/>
              <a:pathLst>
                <a:path w="1263014" h="1263650">
                  <a:moveTo>
                    <a:pt x="445782" y="0"/>
                  </a:moveTo>
                  <a:lnTo>
                    <a:pt x="148602" y="0"/>
                  </a:lnTo>
                  <a:lnTo>
                    <a:pt x="148602" y="38100"/>
                  </a:lnTo>
                  <a:lnTo>
                    <a:pt x="148602" y="1078255"/>
                  </a:lnTo>
                  <a:lnTo>
                    <a:pt x="148602" y="1115085"/>
                  </a:lnTo>
                  <a:lnTo>
                    <a:pt x="445782" y="1115085"/>
                  </a:lnTo>
                  <a:lnTo>
                    <a:pt x="445782" y="1078255"/>
                  </a:lnTo>
                  <a:lnTo>
                    <a:pt x="185750" y="1078255"/>
                  </a:lnTo>
                  <a:lnTo>
                    <a:pt x="185750" y="38100"/>
                  </a:lnTo>
                  <a:lnTo>
                    <a:pt x="408635" y="38100"/>
                  </a:lnTo>
                  <a:lnTo>
                    <a:pt x="408635" y="1077874"/>
                  </a:lnTo>
                  <a:lnTo>
                    <a:pt x="445782" y="1077874"/>
                  </a:lnTo>
                  <a:lnTo>
                    <a:pt x="445782" y="38100"/>
                  </a:lnTo>
                  <a:lnTo>
                    <a:pt x="445782" y="37706"/>
                  </a:lnTo>
                  <a:lnTo>
                    <a:pt x="445782" y="0"/>
                  </a:lnTo>
                  <a:close/>
                </a:path>
                <a:path w="1263014" h="1263650">
                  <a:moveTo>
                    <a:pt x="854405" y="446341"/>
                  </a:moveTo>
                  <a:lnTo>
                    <a:pt x="817257" y="446341"/>
                  </a:lnTo>
                  <a:lnTo>
                    <a:pt x="817257" y="1077874"/>
                  </a:lnTo>
                  <a:lnTo>
                    <a:pt x="854405" y="1077874"/>
                  </a:lnTo>
                  <a:lnTo>
                    <a:pt x="854405" y="446341"/>
                  </a:lnTo>
                  <a:close/>
                </a:path>
                <a:path w="1263014" h="1263650">
                  <a:moveTo>
                    <a:pt x="854405" y="408952"/>
                  </a:moveTo>
                  <a:lnTo>
                    <a:pt x="557225" y="408952"/>
                  </a:lnTo>
                  <a:lnTo>
                    <a:pt x="557225" y="445782"/>
                  </a:lnTo>
                  <a:lnTo>
                    <a:pt x="557225" y="1078255"/>
                  </a:lnTo>
                  <a:lnTo>
                    <a:pt x="557225" y="1115085"/>
                  </a:lnTo>
                  <a:lnTo>
                    <a:pt x="854405" y="1115085"/>
                  </a:lnTo>
                  <a:lnTo>
                    <a:pt x="854405" y="1078255"/>
                  </a:lnTo>
                  <a:lnTo>
                    <a:pt x="594372" y="1078255"/>
                  </a:lnTo>
                  <a:lnTo>
                    <a:pt x="594372" y="445782"/>
                  </a:lnTo>
                  <a:lnTo>
                    <a:pt x="854405" y="445782"/>
                  </a:lnTo>
                  <a:lnTo>
                    <a:pt x="854405" y="408952"/>
                  </a:lnTo>
                  <a:close/>
                </a:path>
                <a:path w="1263014" h="1263650">
                  <a:moveTo>
                    <a:pt x="1262456" y="1226451"/>
                  </a:moveTo>
                  <a:lnTo>
                    <a:pt x="37147" y="1226451"/>
                  </a:lnTo>
                  <a:lnTo>
                    <a:pt x="37147" y="546"/>
                  </a:lnTo>
                  <a:lnTo>
                    <a:pt x="0" y="546"/>
                  </a:lnTo>
                  <a:lnTo>
                    <a:pt x="0" y="1238910"/>
                  </a:lnTo>
                  <a:lnTo>
                    <a:pt x="20218" y="1259116"/>
                  </a:lnTo>
                  <a:lnTo>
                    <a:pt x="25158" y="1263599"/>
                  </a:lnTo>
                  <a:lnTo>
                    <a:pt x="1259192" y="1263599"/>
                  </a:lnTo>
                  <a:lnTo>
                    <a:pt x="1262456" y="1260640"/>
                  </a:lnTo>
                  <a:lnTo>
                    <a:pt x="1262456" y="1226451"/>
                  </a:lnTo>
                  <a:close/>
                </a:path>
                <a:path w="1263014" h="1263650">
                  <a:moveTo>
                    <a:pt x="1263015" y="742962"/>
                  </a:moveTo>
                  <a:lnTo>
                    <a:pt x="965847" y="742962"/>
                  </a:lnTo>
                  <a:lnTo>
                    <a:pt x="965847" y="781062"/>
                  </a:lnTo>
                  <a:lnTo>
                    <a:pt x="965847" y="1078255"/>
                  </a:lnTo>
                  <a:lnTo>
                    <a:pt x="965847" y="1115085"/>
                  </a:lnTo>
                  <a:lnTo>
                    <a:pt x="1263015" y="1115085"/>
                  </a:lnTo>
                  <a:lnTo>
                    <a:pt x="1263015" y="1078255"/>
                  </a:lnTo>
                  <a:lnTo>
                    <a:pt x="1002995" y="1078255"/>
                  </a:lnTo>
                  <a:lnTo>
                    <a:pt x="1002995" y="781062"/>
                  </a:lnTo>
                  <a:lnTo>
                    <a:pt x="1225867" y="781062"/>
                  </a:lnTo>
                  <a:lnTo>
                    <a:pt x="1225867" y="1077874"/>
                  </a:lnTo>
                  <a:lnTo>
                    <a:pt x="1263015" y="1077874"/>
                  </a:lnTo>
                  <a:lnTo>
                    <a:pt x="1263015" y="781062"/>
                  </a:lnTo>
                  <a:lnTo>
                    <a:pt x="1263015" y="780681"/>
                  </a:lnTo>
                  <a:lnTo>
                    <a:pt x="1263015" y="742962"/>
                  </a:lnTo>
                  <a:close/>
                </a:path>
                <a:path w="1263014" h="1263650">
                  <a:moveTo>
                    <a:pt x="1263015" y="372033"/>
                  </a:moveTo>
                  <a:lnTo>
                    <a:pt x="1225867" y="372033"/>
                  </a:lnTo>
                  <a:lnTo>
                    <a:pt x="1225626" y="549884"/>
                  </a:lnTo>
                  <a:lnTo>
                    <a:pt x="681659" y="5994"/>
                  </a:lnTo>
                  <a:lnTo>
                    <a:pt x="655472" y="32258"/>
                  </a:lnTo>
                  <a:lnTo>
                    <a:pt x="1199159" y="576351"/>
                  </a:lnTo>
                  <a:lnTo>
                    <a:pt x="1022057" y="576351"/>
                  </a:lnTo>
                  <a:lnTo>
                    <a:pt x="1022057" y="613498"/>
                  </a:lnTo>
                  <a:lnTo>
                    <a:pt x="1263015" y="613498"/>
                  </a:lnTo>
                  <a:lnTo>
                    <a:pt x="1263015" y="372033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25794" y="538901"/>
              <a:ext cx="1986914" cy="5419090"/>
            </a:xfrm>
            <a:custGeom>
              <a:avLst/>
              <a:gdLst/>
              <a:ahLst/>
              <a:cxnLst/>
              <a:rect l="l" t="t" r="r" b="b"/>
              <a:pathLst>
                <a:path w="1986915" h="5419090">
                  <a:moveTo>
                    <a:pt x="0" y="198640"/>
                  </a:moveTo>
                  <a:lnTo>
                    <a:pt x="5246" y="153095"/>
                  </a:lnTo>
                  <a:lnTo>
                    <a:pt x="20190" y="111285"/>
                  </a:lnTo>
                  <a:lnTo>
                    <a:pt x="43640" y="74402"/>
                  </a:lnTo>
                  <a:lnTo>
                    <a:pt x="74402" y="43640"/>
                  </a:lnTo>
                  <a:lnTo>
                    <a:pt x="111285" y="20190"/>
                  </a:lnTo>
                  <a:lnTo>
                    <a:pt x="153095" y="5246"/>
                  </a:lnTo>
                  <a:lnTo>
                    <a:pt x="198640" y="0"/>
                  </a:lnTo>
                  <a:lnTo>
                    <a:pt x="1787728" y="0"/>
                  </a:lnTo>
                  <a:lnTo>
                    <a:pt x="1833272" y="5246"/>
                  </a:lnTo>
                  <a:lnTo>
                    <a:pt x="1875081" y="20190"/>
                  </a:lnTo>
                  <a:lnTo>
                    <a:pt x="1911961" y="43640"/>
                  </a:lnTo>
                  <a:lnTo>
                    <a:pt x="1942720" y="74402"/>
                  </a:lnTo>
                  <a:lnTo>
                    <a:pt x="1966168" y="111285"/>
                  </a:lnTo>
                  <a:lnTo>
                    <a:pt x="1981110" y="153095"/>
                  </a:lnTo>
                  <a:lnTo>
                    <a:pt x="1986356" y="198640"/>
                  </a:lnTo>
                  <a:lnTo>
                    <a:pt x="1986356" y="5220030"/>
                  </a:lnTo>
                  <a:lnTo>
                    <a:pt x="1981110" y="5265575"/>
                  </a:lnTo>
                  <a:lnTo>
                    <a:pt x="1966168" y="5307385"/>
                  </a:lnTo>
                  <a:lnTo>
                    <a:pt x="1942720" y="5344268"/>
                  </a:lnTo>
                  <a:lnTo>
                    <a:pt x="1911961" y="5375030"/>
                  </a:lnTo>
                  <a:lnTo>
                    <a:pt x="1875081" y="5398480"/>
                  </a:lnTo>
                  <a:lnTo>
                    <a:pt x="1833272" y="5413424"/>
                  </a:lnTo>
                  <a:lnTo>
                    <a:pt x="1787728" y="5418670"/>
                  </a:lnTo>
                  <a:lnTo>
                    <a:pt x="198640" y="5418670"/>
                  </a:lnTo>
                  <a:lnTo>
                    <a:pt x="153095" y="5413424"/>
                  </a:lnTo>
                  <a:lnTo>
                    <a:pt x="111285" y="5398480"/>
                  </a:lnTo>
                  <a:lnTo>
                    <a:pt x="74402" y="5375030"/>
                  </a:lnTo>
                  <a:lnTo>
                    <a:pt x="43640" y="5344268"/>
                  </a:lnTo>
                  <a:lnTo>
                    <a:pt x="20190" y="5307385"/>
                  </a:lnTo>
                  <a:lnTo>
                    <a:pt x="5246" y="5265575"/>
                  </a:lnTo>
                  <a:lnTo>
                    <a:pt x="0" y="5220030"/>
                  </a:lnTo>
                  <a:lnTo>
                    <a:pt x="0" y="198640"/>
                  </a:lnTo>
                  <a:close/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77187" y="3574140"/>
            <a:ext cx="16833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40" dirty="0">
                <a:latin typeface="Trebuchet MS"/>
                <a:cs typeface="Trebuchet MS"/>
              </a:rPr>
              <a:t>Technologie?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16766" y="510326"/>
            <a:ext cx="3970020" cy="5476240"/>
            <a:chOff x="6216766" y="510326"/>
            <a:chExt cx="3970020" cy="547624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6766" y="864031"/>
              <a:ext cx="1804413" cy="18044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71745" y="538901"/>
              <a:ext cx="1986914" cy="5419090"/>
            </a:xfrm>
            <a:custGeom>
              <a:avLst/>
              <a:gdLst/>
              <a:ahLst/>
              <a:cxnLst/>
              <a:rect l="l" t="t" r="r" b="b"/>
              <a:pathLst>
                <a:path w="1986915" h="5419090">
                  <a:moveTo>
                    <a:pt x="0" y="198640"/>
                  </a:moveTo>
                  <a:lnTo>
                    <a:pt x="5246" y="153095"/>
                  </a:lnTo>
                  <a:lnTo>
                    <a:pt x="20190" y="111285"/>
                  </a:lnTo>
                  <a:lnTo>
                    <a:pt x="43640" y="74402"/>
                  </a:lnTo>
                  <a:lnTo>
                    <a:pt x="74402" y="43640"/>
                  </a:lnTo>
                  <a:lnTo>
                    <a:pt x="111285" y="20190"/>
                  </a:lnTo>
                  <a:lnTo>
                    <a:pt x="153095" y="5246"/>
                  </a:lnTo>
                  <a:lnTo>
                    <a:pt x="198640" y="0"/>
                  </a:lnTo>
                  <a:lnTo>
                    <a:pt x="1787728" y="0"/>
                  </a:lnTo>
                  <a:lnTo>
                    <a:pt x="1833272" y="5246"/>
                  </a:lnTo>
                  <a:lnTo>
                    <a:pt x="1875081" y="20190"/>
                  </a:lnTo>
                  <a:lnTo>
                    <a:pt x="1911961" y="43640"/>
                  </a:lnTo>
                  <a:lnTo>
                    <a:pt x="1942720" y="74402"/>
                  </a:lnTo>
                  <a:lnTo>
                    <a:pt x="1966168" y="111285"/>
                  </a:lnTo>
                  <a:lnTo>
                    <a:pt x="1981110" y="153095"/>
                  </a:lnTo>
                  <a:lnTo>
                    <a:pt x="1986356" y="198640"/>
                  </a:lnTo>
                  <a:lnTo>
                    <a:pt x="1986356" y="5220030"/>
                  </a:lnTo>
                  <a:lnTo>
                    <a:pt x="1981110" y="5265575"/>
                  </a:lnTo>
                  <a:lnTo>
                    <a:pt x="1966168" y="5307385"/>
                  </a:lnTo>
                  <a:lnTo>
                    <a:pt x="1942720" y="5344268"/>
                  </a:lnTo>
                  <a:lnTo>
                    <a:pt x="1911961" y="5375030"/>
                  </a:lnTo>
                  <a:lnTo>
                    <a:pt x="1875081" y="5398480"/>
                  </a:lnTo>
                  <a:lnTo>
                    <a:pt x="1833272" y="5413424"/>
                  </a:lnTo>
                  <a:lnTo>
                    <a:pt x="1787728" y="5418670"/>
                  </a:lnTo>
                  <a:lnTo>
                    <a:pt x="198640" y="5418670"/>
                  </a:lnTo>
                  <a:lnTo>
                    <a:pt x="153095" y="5413424"/>
                  </a:lnTo>
                  <a:lnTo>
                    <a:pt x="111285" y="5398480"/>
                  </a:lnTo>
                  <a:lnTo>
                    <a:pt x="74402" y="5375030"/>
                  </a:lnTo>
                  <a:lnTo>
                    <a:pt x="43640" y="5344268"/>
                  </a:lnTo>
                  <a:lnTo>
                    <a:pt x="20190" y="5307385"/>
                  </a:lnTo>
                  <a:lnTo>
                    <a:pt x="5246" y="5265575"/>
                  </a:lnTo>
                  <a:lnTo>
                    <a:pt x="0" y="5220030"/>
                  </a:lnTo>
                  <a:lnTo>
                    <a:pt x="0" y="198640"/>
                  </a:lnTo>
                  <a:close/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410129" y="3420661"/>
            <a:ext cx="150812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92710">
              <a:lnSpc>
                <a:spcPts val="2420"/>
              </a:lnSpc>
              <a:spcBef>
                <a:spcPts val="359"/>
              </a:spcBef>
            </a:pPr>
            <a:r>
              <a:rPr sz="2200" b="1" spc="-35" dirty="0">
                <a:latin typeface="Trebuchet MS"/>
                <a:cs typeface="Trebuchet MS"/>
              </a:rPr>
              <a:t>Een</a:t>
            </a:r>
            <a:r>
              <a:rPr sz="2200" b="1" spc="-204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nieuw </a:t>
            </a:r>
            <a:r>
              <a:rPr sz="2200" b="1" spc="-20" dirty="0">
                <a:latin typeface="Trebuchet MS"/>
                <a:cs typeface="Trebuchet MS"/>
              </a:rPr>
              <a:t>zorgmodel?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47593" y="1085611"/>
            <a:ext cx="7550150" cy="4610735"/>
            <a:chOff x="2347593" y="1085611"/>
            <a:chExt cx="7550150" cy="4610735"/>
          </a:xfrm>
        </p:grpSpPr>
        <p:sp>
          <p:nvSpPr>
            <p:cNvPr id="17" name="object 17"/>
            <p:cNvSpPr/>
            <p:nvPr/>
          </p:nvSpPr>
          <p:spPr>
            <a:xfrm>
              <a:off x="2357107" y="1085621"/>
              <a:ext cx="7540625" cy="4601210"/>
            </a:xfrm>
            <a:custGeom>
              <a:avLst/>
              <a:gdLst/>
              <a:ahLst/>
              <a:cxnLst/>
              <a:rect l="l" t="t" r="r" b="b"/>
              <a:pathLst>
                <a:path w="7540625" h="4601210">
                  <a:moveTo>
                    <a:pt x="6871475" y="1077264"/>
                  </a:moveTo>
                  <a:lnTo>
                    <a:pt x="6834327" y="1077264"/>
                  </a:lnTo>
                  <a:lnTo>
                    <a:pt x="6834327" y="872947"/>
                  </a:lnTo>
                  <a:lnTo>
                    <a:pt x="6704304" y="872947"/>
                  </a:lnTo>
                  <a:lnTo>
                    <a:pt x="6704304" y="910094"/>
                  </a:lnTo>
                  <a:lnTo>
                    <a:pt x="6797180" y="910094"/>
                  </a:lnTo>
                  <a:lnTo>
                    <a:pt x="6797180" y="1077264"/>
                  </a:lnTo>
                  <a:lnTo>
                    <a:pt x="6555689" y="1077264"/>
                  </a:lnTo>
                  <a:lnTo>
                    <a:pt x="6555689" y="910094"/>
                  </a:lnTo>
                  <a:lnTo>
                    <a:pt x="6611442" y="910094"/>
                  </a:lnTo>
                  <a:lnTo>
                    <a:pt x="6611442" y="872947"/>
                  </a:lnTo>
                  <a:lnTo>
                    <a:pt x="6555689" y="872947"/>
                  </a:lnTo>
                  <a:lnTo>
                    <a:pt x="6555689" y="744283"/>
                  </a:lnTo>
                  <a:lnTo>
                    <a:pt x="6669964" y="744283"/>
                  </a:lnTo>
                  <a:lnTo>
                    <a:pt x="6682283" y="707136"/>
                  </a:lnTo>
                  <a:lnTo>
                    <a:pt x="6555689" y="707136"/>
                  </a:lnTo>
                  <a:lnTo>
                    <a:pt x="6555689" y="520026"/>
                  </a:lnTo>
                  <a:lnTo>
                    <a:pt x="6750710" y="520026"/>
                  </a:lnTo>
                  <a:lnTo>
                    <a:pt x="6787782" y="482879"/>
                  </a:lnTo>
                  <a:lnTo>
                    <a:pt x="6518542" y="482879"/>
                  </a:lnTo>
                  <a:lnTo>
                    <a:pt x="6518542" y="1114412"/>
                  </a:lnTo>
                  <a:lnTo>
                    <a:pt x="6871475" y="1114412"/>
                  </a:lnTo>
                  <a:lnTo>
                    <a:pt x="6871475" y="1077264"/>
                  </a:lnTo>
                  <a:close/>
                </a:path>
                <a:path w="7540625" h="4601210">
                  <a:moveTo>
                    <a:pt x="7335812" y="482879"/>
                  </a:moveTo>
                  <a:lnTo>
                    <a:pt x="7179030" y="482879"/>
                  </a:lnTo>
                  <a:lnTo>
                    <a:pt x="7141883" y="520026"/>
                  </a:lnTo>
                  <a:lnTo>
                    <a:pt x="7298664" y="520026"/>
                  </a:lnTo>
                  <a:lnTo>
                    <a:pt x="7298664" y="705777"/>
                  </a:lnTo>
                  <a:lnTo>
                    <a:pt x="7001459" y="705777"/>
                  </a:lnTo>
                  <a:lnTo>
                    <a:pt x="7001459" y="742924"/>
                  </a:lnTo>
                  <a:lnTo>
                    <a:pt x="7298664" y="742924"/>
                  </a:lnTo>
                  <a:lnTo>
                    <a:pt x="7298664" y="872947"/>
                  </a:lnTo>
                  <a:lnTo>
                    <a:pt x="7242950" y="872947"/>
                  </a:lnTo>
                  <a:lnTo>
                    <a:pt x="7242950" y="910094"/>
                  </a:lnTo>
                  <a:lnTo>
                    <a:pt x="7298664" y="910094"/>
                  </a:lnTo>
                  <a:lnTo>
                    <a:pt x="7298664" y="1077264"/>
                  </a:lnTo>
                  <a:lnTo>
                    <a:pt x="7057212" y="1077264"/>
                  </a:lnTo>
                  <a:lnTo>
                    <a:pt x="7057212" y="910094"/>
                  </a:lnTo>
                  <a:lnTo>
                    <a:pt x="7150074" y="910094"/>
                  </a:lnTo>
                  <a:lnTo>
                    <a:pt x="7150074" y="872947"/>
                  </a:lnTo>
                  <a:lnTo>
                    <a:pt x="7020065" y="872947"/>
                  </a:lnTo>
                  <a:lnTo>
                    <a:pt x="7020065" y="1077264"/>
                  </a:lnTo>
                  <a:lnTo>
                    <a:pt x="6982917" y="1077264"/>
                  </a:lnTo>
                  <a:lnTo>
                    <a:pt x="6982917" y="1114412"/>
                  </a:lnTo>
                  <a:lnTo>
                    <a:pt x="7335812" y="1114412"/>
                  </a:lnTo>
                  <a:lnTo>
                    <a:pt x="7335812" y="482879"/>
                  </a:lnTo>
                  <a:close/>
                </a:path>
                <a:path w="7540625" h="4601210">
                  <a:moveTo>
                    <a:pt x="7465720" y="103454"/>
                  </a:moveTo>
                  <a:lnTo>
                    <a:pt x="7454913" y="75971"/>
                  </a:lnTo>
                  <a:lnTo>
                    <a:pt x="7427557" y="48615"/>
                  </a:lnTo>
                  <a:lnTo>
                    <a:pt x="7427557" y="101180"/>
                  </a:lnTo>
                  <a:lnTo>
                    <a:pt x="7370432" y="158292"/>
                  </a:lnTo>
                  <a:lnTo>
                    <a:pt x="7344867" y="132727"/>
                  </a:lnTo>
                  <a:lnTo>
                    <a:pt x="7344867" y="185191"/>
                  </a:lnTo>
                  <a:lnTo>
                    <a:pt x="7338415" y="192100"/>
                  </a:lnTo>
                  <a:lnTo>
                    <a:pt x="6936765" y="593826"/>
                  </a:lnTo>
                  <a:lnTo>
                    <a:pt x="6928193" y="571220"/>
                  </a:lnTo>
                  <a:lnTo>
                    <a:pt x="6923506" y="565035"/>
                  </a:lnTo>
                  <a:lnTo>
                    <a:pt x="6913867" y="552323"/>
                  </a:lnTo>
                  <a:lnTo>
                    <a:pt x="6901396" y="543039"/>
                  </a:lnTo>
                  <a:lnTo>
                    <a:pt x="6901396" y="606856"/>
                  </a:lnTo>
                  <a:lnTo>
                    <a:pt x="6900253" y="622363"/>
                  </a:lnTo>
                  <a:lnTo>
                    <a:pt x="6893649" y="636943"/>
                  </a:lnTo>
                  <a:lnTo>
                    <a:pt x="6887108" y="643483"/>
                  </a:lnTo>
                  <a:lnTo>
                    <a:pt x="6809537" y="669074"/>
                  </a:lnTo>
                  <a:lnTo>
                    <a:pt x="6796913" y="656463"/>
                  </a:lnTo>
                  <a:lnTo>
                    <a:pt x="6822389" y="579678"/>
                  </a:lnTo>
                  <a:lnTo>
                    <a:pt x="6854812" y="565035"/>
                  </a:lnTo>
                  <a:lnTo>
                    <a:pt x="6864007" y="565962"/>
                  </a:lnTo>
                  <a:lnTo>
                    <a:pt x="6897230" y="591883"/>
                  </a:lnTo>
                  <a:lnTo>
                    <a:pt x="6901396" y="606856"/>
                  </a:lnTo>
                  <a:lnTo>
                    <a:pt x="6901396" y="543039"/>
                  </a:lnTo>
                  <a:lnTo>
                    <a:pt x="6894855" y="538162"/>
                  </a:lnTo>
                  <a:lnTo>
                    <a:pt x="6872186" y="529780"/>
                  </a:lnTo>
                  <a:lnTo>
                    <a:pt x="7280376" y="120764"/>
                  </a:lnTo>
                  <a:lnTo>
                    <a:pt x="7344867" y="185191"/>
                  </a:lnTo>
                  <a:lnTo>
                    <a:pt x="7344867" y="132727"/>
                  </a:lnTo>
                  <a:lnTo>
                    <a:pt x="7332904" y="120764"/>
                  </a:lnTo>
                  <a:lnTo>
                    <a:pt x="7306640" y="94488"/>
                  </a:lnTo>
                  <a:lnTo>
                    <a:pt x="7363790" y="37376"/>
                  </a:lnTo>
                  <a:lnTo>
                    <a:pt x="7427557" y="101180"/>
                  </a:lnTo>
                  <a:lnTo>
                    <a:pt x="7427557" y="48615"/>
                  </a:lnTo>
                  <a:lnTo>
                    <a:pt x="7416317" y="37376"/>
                  </a:lnTo>
                  <a:lnTo>
                    <a:pt x="7389901" y="10960"/>
                  </a:lnTo>
                  <a:lnTo>
                    <a:pt x="7377900" y="2819"/>
                  </a:lnTo>
                  <a:lnTo>
                    <a:pt x="7364184" y="0"/>
                  </a:lnTo>
                  <a:lnTo>
                    <a:pt x="7350404" y="2527"/>
                  </a:lnTo>
                  <a:lnTo>
                    <a:pt x="7338238" y="10426"/>
                  </a:lnTo>
                  <a:lnTo>
                    <a:pt x="7338047" y="10591"/>
                  </a:lnTo>
                  <a:lnTo>
                    <a:pt x="7337692" y="10960"/>
                  </a:lnTo>
                  <a:lnTo>
                    <a:pt x="6789877" y="559650"/>
                  </a:lnTo>
                  <a:lnTo>
                    <a:pt x="6732130" y="733691"/>
                  </a:lnTo>
                  <a:lnTo>
                    <a:pt x="6907098" y="675982"/>
                  </a:lnTo>
                  <a:lnTo>
                    <a:pt x="6913981" y="669074"/>
                  </a:lnTo>
                  <a:lnTo>
                    <a:pt x="6988988" y="593826"/>
                  </a:lnTo>
                  <a:lnTo>
                    <a:pt x="7423086" y="158292"/>
                  </a:lnTo>
                  <a:lnTo>
                    <a:pt x="7453998" y="127279"/>
                  </a:lnTo>
                  <a:lnTo>
                    <a:pt x="7462342" y="116319"/>
                  </a:lnTo>
                  <a:lnTo>
                    <a:pt x="7465720" y="103454"/>
                  </a:lnTo>
                  <a:close/>
                </a:path>
                <a:path w="7540625" h="4601210">
                  <a:moveTo>
                    <a:pt x="7477760" y="4194632"/>
                  </a:moveTo>
                  <a:lnTo>
                    <a:pt x="7071360" y="3788232"/>
                  </a:lnTo>
                  <a:lnTo>
                    <a:pt x="7071360" y="3991432"/>
                  </a:lnTo>
                  <a:lnTo>
                    <a:pt x="406400" y="3991432"/>
                  </a:lnTo>
                  <a:lnTo>
                    <a:pt x="406400" y="3788232"/>
                  </a:lnTo>
                  <a:lnTo>
                    <a:pt x="0" y="4194632"/>
                  </a:lnTo>
                  <a:lnTo>
                    <a:pt x="406400" y="4601032"/>
                  </a:lnTo>
                  <a:lnTo>
                    <a:pt x="406400" y="4397832"/>
                  </a:lnTo>
                  <a:lnTo>
                    <a:pt x="7071360" y="4397832"/>
                  </a:lnTo>
                  <a:lnTo>
                    <a:pt x="7071360" y="4601032"/>
                  </a:lnTo>
                  <a:lnTo>
                    <a:pt x="7477760" y="4194632"/>
                  </a:lnTo>
                  <a:close/>
                </a:path>
                <a:path w="7540625" h="4601210">
                  <a:moveTo>
                    <a:pt x="7480401" y="1281582"/>
                  </a:moveTo>
                  <a:lnTo>
                    <a:pt x="6312179" y="1281582"/>
                  </a:lnTo>
                  <a:lnTo>
                    <a:pt x="6326111" y="1265529"/>
                  </a:lnTo>
                  <a:lnTo>
                    <a:pt x="6337160" y="1247546"/>
                  </a:lnTo>
                  <a:lnTo>
                    <a:pt x="6345148" y="1228001"/>
                  </a:lnTo>
                  <a:lnTo>
                    <a:pt x="6349886" y="1207287"/>
                  </a:lnTo>
                  <a:lnTo>
                    <a:pt x="6351371" y="1188707"/>
                  </a:lnTo>
                  <a:lnTo>
                    <a:pt x="6351371" y="1097876"/>
                  </a:lnTo>
                  <a:lnTo>
                    <a:pt x="6351371" y="297141"/>
                  </a:lnTo>
                  <a:lnTo>
                    <a:pt x="6973176" y="297141"/>
                  </a:lnTo>
                  <a:lnTo>
                    <a:pt x="7010324" y="259994"/>
                  </a:lnTo>
                  <a:lnTo>
                    <a:pt x="6351371" y="259994"/>
                  </a:lnTo>
                  <a:lnTo>
                    <a:pt x="6351371" y="204266"/>
                  </a:lnTo>
                  <a:lnTo>
                    <a:pt x="6341148" y="153657"/>
                  </a:lnTo>
                  <a:lnTo>
                    <a:pt x="6314224" y="113728"/>
                  </a:lnTo>
                  <a:lnTo>
                    <a:pt x="6314224" y="204266"/>
                  </a:lnTo>
                  <a:lnTo>
                    <a:pt x="6314224" y="1097876"/>
                  </a:lnTo>
                  <a:lnTo>
                    <a:pt x="6314224" y="1188707"/>
                  </a:lnTo>
                  <a:lnTo>
                    <a:pt x="6306921" y="1224838"/>
                  </a:lnTo>
                  <a:lnTo>
                    <a:pt x="6287033" y="1254353"/>
                  </a:lnTo>
                  <a:lnTo>
                    <a:pt x="6257544" y="1274254"/>
                  </a:lnTo>
                  <a:lnTo>
                    <a:pt x="6221349" y="1281582"/>
                  </a:lnTo>
                  <a:lnTo>
                    <a:pt x="6185230" y="1274254"/>
                  </a:lnTo>
                  <a:lnTo>
                    <a:pt x="6155715" y="1254353"/>
                  </a:lnTo>
                  <a:lnTo>
                    <a:pt x="6135814" y="1224838"/>
                  </a:lnTo>
                  <a:lnTo>
                    <a:pt x="6128486" y="1188707"/>
                  </a:lnTo>
                  <a:lnTo>
                    <a:pt x="6135789" y="1152563"/>
                  </a:lnTo>
                  <a:lnTo>
                    <a:pt x="6155690" y="1123048"/>
                  </a:lnTo>
                  <a:lnTo>
                    <a:pt x="6185205" y="1103134"/>
                  </a:lnTo>
                  <a:lnTo>
                    <a:pt x="6211240" y="1097876"/>
                  </a:lnTo>
                  <a:lnTo>
                    <a:pt x="6221349" y="1095844"/>
                  </a:lnTo>
                  <a:lnTo>
                    <a:pt x="6257506" y="1103134"/>
                  </a:lnTo>
                  <a:lnTo>
                    <a:pt x="6287020" y="1123048"/>
                  </a:lnTo>
                  <a:lnTo>
                    <a:pt x="6306921" y="1152563"/>
                  </a:lnTo>
                  <a:lnTo>
                    <a:pt x="6314224" y="1188707"/>
                  </a:lnTo>
                  <a:lnTo>
                    <a:pt x="6314224" y="1097876"/>
                  </a:lnTo>
                  <a:lnTo>
                    <a:pt x="6311239" y="1095844"/>
                  </a:lnTo>
                  <a:lnTo>
                    <a:pt x="6271730" y="1068844"/>
                  </a:lnTo>
                  <a:lnTo>
                    <a:pt x="6223076" y="1058710"/>
                  </a:lnTo>
                  <a:lnTo>
                    <a:pt x="6174181" y="1067549"/>
                  </a:lnTo>
                  <a:lnTo>
                    <a:pt x="6130925" y="1095451"/>
                  </a:lnTo>
                  <a:lnTo>
                    <a:pt x="6129286" y="1097064"/>
                  </a:lnTo>
                  <a:lnTo>
                    <a:pt x="6128486" y="1097876"/>
                  </a:lnTo>
                  <a:lnTo>
                    <a:pt x="6128486" y="204266"/>
                  </a:lnTo>
                  <a:lnTo>
                    <a:pt x="6135789" y="168122"/>
                  </a:lnTo>
                  <a:lnTo>
                    <a:pt x="6155690" y="138595"/>
                  </a:lnTo>
                  <a:lnTo>
                    <a:pt x="6185205" y="118694"/>
                  </a:lnTo>
                  <a:lnTo>
                    <a:pt x="6221349" y="111391"/>
                  </a:lnTo>
                  <a:lnTo>
                    <a:pt x="6257506" y="118694"/>
                  </a:lnTo>
                  <a:lnTo>
                    <a:pt x="6287020" y="138595"/>
                  </a:lnTo>
                  <a:lnTo>
                    <a:pt x="6306921" y="168122"/>
                  </a:lnTo>
                  <a:lnTo>
                    <a:pt x="6314224" y="204266"/>
                  </a:lnTo>
                  <a:lnTo>
                    <a:pt x="6314224" y="113728"/>
                  </a:lnTo>
                  <a:lnTo>
                    <a:pt x="6313284" y="112331"/>
                  </a:lnTo>
                  <a:lnTo>
                    <a:pt x="6311900" y="111391"/>
                  </a:lnTo>
                  <a:lnTo>
                    <a:pt x="6271958" y="84467"/>
                  </a:lnTo>
                  <a:lnTo>
                    <a:pt x="6221349" y="74244"/>
                  </a:lnTo>
                  <a:lnTo>
                    <a:pt x="6170752" y="84467"/>
                  </a:lnTo>
                  <a:lnTo>
                    <a:pt x="6129413" y="112331"/>
                  </a:lnTo>
                  <a:lnTo>
                    <a:pt x="6101562" y="153657"/>
                  </a:lnTo>
                  <a:lnTo>
                    <a:pt x="6091339" y="204266"/>
                  </a:lnTo>
                  <a:lnTo>
                    <a:pt x="6091339" y="1188707"/>
                  </a:lnTo>
                  <a:lnTo>
                    <a:pt x="6105906" y="1247101"/>
                  </a:lnTo>
                  <a:lnTo>
                    <a:pt x="6143409" y="1290624"/>
                  </a:lnTo>
                  <a:lnTo>
                    <a:pt x="6213106" y="1318234"/>
                  </a:lnTo>
                  <a:lnTo>
                    <a:pt x="7445261" y="1318691"/>
                  </a:lnTo>
                  <a:lnTo>
                    <a:pt x="7461377" y="1302575"/>
                  </a:lnTo>
                  <a:lnTo>
                    <a:pt x="7480401" y="1281582"/>
                  </a:lnTo>
                  <a:close/>
                </a:path>
                <a:path w="7540625" h="4601210">
                  <a:moveTo>
                    <a:pt x="7540091" y="259994"/>
                  </a:moveTo>
                  <a:lnTo>
                    <a:pt x="7401915" y="259994"/>
                  </a:lnTo>
                  <a:lnTo>
                    <a:pt x="7364768" y="297141"/>
                  </a:lnTo>
                  <a:lnTo>
                    <a:pt x="7502944" y="297141"/>
                  </a:lnTo>
                  <a:lnTo>
                    <a:pt x="7502944" y="1255369"/>
                  </a:lnTo>
                  <a:lnTo>
                    <a:pt x="7519746" y="1234871"/>
                  </a:lnTo>
                  <a:lnTo>
                    <a:pt x="7540091" y="1207287"/>
                  </a:lnTo>
                  <a:lnTo>
                    <a:pt x="7540091" y="259994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57118" y="4873841"/>
              <a:ext cx="7477759" cy="812800"/>
            </a:xfrm>
            <a:custGeom>
              <a:avLst/>
              <a:gdLst/>
              <a:ahLst/>
              <a:cxnLst/>
              <a:rect l="l" t="t" r="r" b="b"/>
              <a:pathLst>
                <a:path w="7477759" h="812800">
                  <a:moveTo>
                    <a:pt x="0" y="406399"/>
                  </a:moveTo>
                  <a:lnTo>
                    <a:pt x="406400" y="0"/>
                  </a:lnTo>
                  <a:lnTo>
                    <a:pt x="406400" y="203199"/>
                  </a:lnTo>
                  <a:lnTo>
                    <a:pt x="7071359" y="203199"/>
                  </a:lnTo>
                  <a:lnTo>
                    <a:pt x="7071359" y="0"/>
                  </a:lnTo>
                  <a:lnTo>
                    <a:pt x="7477759" y="406399"/>
                  </a:lnTo>
                  <a:lnTo>
                    <a:pt x="7071359" y="812799"/>
                  </a:lnTo>
                  <a:lnTo>
                    <a:pt x="7071359" y="609599"/>
                  </a:lnTo>
                  <a:lnTo>
                    <a:pt x="406400" y="609599"/>
                  </a:lnTo>
                  <a:lnTo>
                    <a:pt x="406400" y="812799"/>
                  </a:lnTo>
                  <a:lnTo>
                    <a:pt x="0" y="4063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3894" y="538901"/>
            <a:ext cx="1986914" cy="5419090"/>
          </a:xfrm>
          <a:custGeom>
            <a:avLst/>
            <a:gdLst/>
            <a:ahLst/>
            <a:cxnLst/>
            <a:rect l="l" t="t" r="r" b="b"/>
            <a:pathLst>
              <a:path w="1986914" h="5419090">
                <a:moveTo>
                  <a:pt x="0" y="198640"/>
                </a:moveTo>
                <a:lnTo>
                  <a:pt x="5246" y="153095"/>
                </a:lnTo>
                <a:lnTo>
                  <a:pt x="20190" y="111285"/>
                </a:lnTo>
                <a:lnTo>
                  <a:pt x="43640" y="74402"/>
                </a:lnTo>
                <a:lnTo>
                  <a:pt x="74402" y="43640"/>
                </a:lnTo>
                <a:lnTo>
                  <a:pt x="111285" y="20190"/>
                </a:lnTo>
                <a:lnTo>
                  <a:pt x="153095" y="5246"/>
                </a:lnTo>
                <a:lnTo>
                  <a:pt x="198640" y="0"/>
                </a:lnTo>
                <a:lnTo>
                  <a:pt x="1787728" y="0"/>
                </a:lnTo>
                <a:lnTo>
                  <a:pt x="1833272" y="5246"/>
                </a:lnTo>
                <a:lnTo>
                  <a:pt x="1875081" y="20190"/>
                </a:lnTo>
                <a:lnTo>
                  <a:pt x="1911961" y="43640"/>
                </a:lnTo>
                <a:lnTo>
                  <a:pt x="1942720" y="74402"/>
                </a:lnTo>
                <a:lnTo>
                  <a:pt x="1966168" y="111285"/>
                </a:lnTo>
                <a:lnTo>
                  <a:pt x="1981110" y="153095"/>
                </a:lnTo>
                <a:lnTo>
                  <a:pt x="1986356" y="198640"/>
                </a:lnTo>
                <a:lnTo>
                  <a:pt x="1986356" y="5220030"/>
                </a:lnTo>
                <a:lnTo>
                  <a:pt x="1981110" y="5265575"/>
                </a:lnTo>
                <a:lnTo>
                  <a:pt x="1966168" y="5307385"/>
                </a:lnTo>
                <a:lnTo>
                  <a:pt x="1942720" y="5344268"/>
                </a:lnTo>
                <a:lnTo>
                  <a:pt x="1911961" y="5375030"/>
                </a:lnTo>
                <a:lnTo>
                  <a:pt x="1875081" y="5398480"/>
                </a:lnTo>
                <a:lnTo>
                  <a:pt x="1833272" y="5413424"/>
                </a:lnTo>
                <a:lnTo>
                  <a:pt x="1787728" y="5418670"/>
                </a:lnTo>
                <a:lnTo>
                  <a:pt x="198640" y="5418670"/>
                </a:lnTo>
                <a:lnTo>
                  <a:pt x="153095" y="5413424"/>
                </a:lnTo>
                <a:lnTo>
                  <a:pt x="111285" y="5398480"/>
                </a:lnTo>
                <a:lnTo>
                  <a:pt x="74402" y="5375030"/>
                </a:lnTo>
                <a:lnTo>
                  <a:pt x="43640" y="5344268"/>
                </a:lnTo>
                <a:lnTo>
                  <a:pt x="20190" y="5307385"/>
                </a:lnTo>
                <a:lnTo>
                  <a:pt x="5246" y="5265575"/>
                </a:lnTo>
                <a:lnTo>
                  <a:pt x="0" y="5220030"/>
                </a:lnTo>
                <a:lnTo>
                  <a:pt x="0" y="198640"/>
                </a:lnTo>
                <a:close/>
              </a:path>
            </a:pathLst>
          </a:custGeom>
          <a:ln w="571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02640" y="3420661"/>
            <a:ext cx="144716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389890">
              <a:lnSpc>
                <a:spcPts val="2420"/>
              </a:lnSpc>
              <a:spcBef>
                <a:spcPts val="359"/>
              </a:spcBef>
            </a:pPr>
            <a:r>
              <a:rPr sz="2200" b="1" spc="-20" dirty="0">
                <a:latin typeface="Trebuchet MS"/>
                <a:cs typeface="Trebuchet MS"/>
              </a:rPr>
              <a:t>Meer </a:t>
            </a:r>
            <a:r>
              <a:rPr sz="2200" b="1" spc="-10" dirty="0">
                <a:latin typeface="Trebuchet MS"/>
                <a:cs typeface="Trebuchet MS"/>
              </a:rPr>
              <a:t>personeel?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98386" y="510326"/>
            <a:ext cx="3896995" cy="5476240"/>
            <a:chOff x="2198386" y="510326"/>
            <a:chExt cx="3896995" cy="5476240"/>
          </a:xfrm>
        </p:grpSpPr>
        <p:sp>
          <p:nvSpPr>
            <p:cNvPr id="5" name="object 5"/>
            <p:cNvSpPr/>
            <p:nvPr/>
          </p:nvSpPr>
          <p:spPr>
            <a:xfrm>
              <a:off x="2198382" y="1412125"/>
              <a:ext cx="1672589" cy="725170"/>
            </a:xfrm>
            <a:custGeom>
              <a:avLst/>
              <a:gdLst/>
              <a:ahLst/>
              <a:cxnLst/>
              <a:rect l="l" t="t" r="r" b="b"/>
              <a:pathLst>
                <a:path w="1672589" h="725169">
                  <a:moveTo>
                    <a:pt x="1170914" y="243382"/>
                  </a:moveTo>
                  <a:lnTo>
                    <a:pt x="1163612" y="207238"/>
                  </a:lnTo>
                  <a:lnTo>
                    <a:pt x="1143711" y="177711"/>
                  </a:lnTo>
                  <a:lnTo>
                    <a:pt x="1114196" y="157810"/>
                  </a:lnTo>
                  <a:lnTo>
                    <a:pt x="1078052" y="150507"/>
                  </a:lnTo>
                  <a:lnTo>
                    <a:pt x="632282" y="150507"/>
                  </a:lnTo>
                  <a:lnTo>
                    <a:pt x="607314" y="152323"/>
                  </a:lnTo>
                  <a:lnTo>
                    <a:pt x="582904" y="157314"/>
                  </a:lnTo>
                  <a:lnTo>
                    <a:pt x="559333" y="165404"/>
                  </a:lnTo>
                  <a:lnTo>
                    <a:pt x="536917" y="176517"/>
                  </a:lnTo>
                  <a:lnTo>
                    <a:pt x="11277" y="429120"/>
                  </a:lnTo>
                  <a:lnTo>
                    <a:pt x="5207" y="433311"/>
                  </a:lnTo>
                  <a:lnTo>
                    <a:pt x="1333" y="439280"/>
                  </a:lnTo>
                  <a:lnTo>
                    <a:pt x="0" y="446278"/>
                  </a:lnTo>
                  <a:lnTo>
                    <a:pt x="1498" y="453491"/>
                  </a:lnTo>
                  <a:lnTo>
                    <a:pt x="5664" y="459574"/>
                  </a:lnTo>
                  <a:lnTo>
                    <a:pt x="11645" y="463435"/>
                  </a:lnTo>
                  <a:lnTo>
                    <a:pt x="18643" y="464794"/>
                  </a:lnTo>
                  <a:lnTo>
                    <a:pt x="27381" y="462559"/>
                  </a:lnTo>
                  <a:lnTo>
                    <a:pt x="554266" y="209359"/>
                  </a:lnTo>
                  <a:lnTo>
                    <a:pt x="572566" y="200101"/>
                  </a:lnTo>
                  <a:lnTo>
                    <a:pt x="591845" y="193370"/>
                  </a:lnTo>
                  <a:lnTo>
                    <a:pt x="611835" y="189191"/>
                  </a:lnTo>
                  <a:lnTo>
                    <a:pt x="632282" y="187655"/>
                  </a:lnTo>
                  <a:lnTo>
                    <a:pt x="1078052" y="187655"/>
                  </a:lnTo>
                  <a:lnTo>
                    <a:pt x="1099731" y="192036"/>
                  </a:lnTo>
                  <a:lnTo>
                    <a:pt x="1117447" y="203974"/>
                  </a:lnTo>
                  <a:lnTo>
                    <a:pt x="1129385" y="221691"/>
                  </a:lnTo>
                  <a:lnTo>
                    <a:pt x="1133767" y="243382"/>
                  </a:lnTo>
                  <a:lnTo>
                    <a:pt x="1129385" y="265074"/>
                  </a:lnTo>
                  <a:lnTo>
                    <a:pt x="1117447" y="282790"/>
                  </a:lnTo>
                  <a:lnTo>
                    <a:pt x="1099731" y="294728"/>
                  </a:lnTo>
                  <a:lnTo>
                    <a:pt x="1078052" y="299110"/>
                  </a:lnTo>
                  <a:lnTo>
                    <a:pt x="743724" y="299110"/>
                  </a:lnTo>
                  <a:lnTo>
                    <a:pt x="736498" y="300570"/>
                  </a:lnTo>
                  <a:lnTo>
                    <a:pt x="730592" y="304546"/>
                  </a:lnTo>
                  <a:lnTo>
                    <a:pt x="726605" y="310451"/>
                  </a:lnTo>
                  <a:lnTo>
                    <a:pt x="725144" y="317677"/>
                  </a:lnTo>
                  <a:lnTo>
                    <a:pt x="726605" y="324904"/>
                  </a:lnTo>
                  <a:lnTo>
                    <a:pt x="730592" y="330809"/>
                  </a:lnTo>
                  <a:lnTo>
                    <a:pt x="736498" y="334797"/>
                  </a:lnTo>
                  <a:lnTo>
                    <a:pt x="743724" y="336257"/>
                  </a:lnTo>
                  <a:lnTo>
                    <a:pt x="1078052" y="336257"/>
                  </a:lnTo>
                  <a:lnTo>
                    <a:pt x="1114196" y="328955"/>
                  </a:lnTo>
                  <a:lnTo>
                    <a:pt x="1143711" y="309054"/>
                  </a:lnTo>
                  <a:lnTo>
                    <a:pt x="1163612" y="279527"/>
                  </a:lnTo>
                  <a:lnTo>
                    <a:pt x="1170914" y="243382"/>
                  </a:lnTo>
                  <a:close/>
                </a:path>
                <a:path w="1672589" h="725169">
                  <a:moveTo>
                    <a:pt x="1672590" y="92913"/>
                  </a:moveTo>
                  <a:lnTo>
                    <a:pt x="1665249" y="56730"/>
                  </a:lnTo>
                  <a:lnTo>
                    <a:pt x="1645297" y="27190"/>
                  </a:lnTo>
                  <a:lnTo>
                    <a:pt x="1615732" y="7277"/>
                  </a:lnTo>
                  <a:lnTo>
                    <a:pt x="1579537" y="0"/>
                  </a:lnTo>
                  <a:lnTo>
                    <a:pt x="1566799" y="673"/>
                  </a:lnTo>
                  <a:lnTo>
                    <a:pt x="1213637" y="195643"/>
                  </a:lnTo>
                  <a:lnTo>
                    <a:pt x="1204417" y="213995"/>
                  </a:lnTo>
                  <a:lnTo>
                    <a:pt x="1206741" y="221005"/>
                  </a:lnTo>
                  <a:lnTo>
                    <a:pt x="1211605" y="226542"/>
                  </a:lnTo>
                  <a:lnTo>
                    <a:pt x="1217993" y="229692"/>
                  </a:lnTo>
                  <a:lnTo>
                    <a:pt x="1225105" y="230212"/>
                  </a:lnTo>
                  <a:lnTo>
                    <a:pt x="1232103" y="227888"/>
                  </a:lnTo>
                  <a:lnTo>
                    <a:pt x="1557553" y="41567"/>
                  </a:lnTo>
                  <a:lnTo>
                    <a:pt x="1564614" y="39001"/>
                  </a:lnTo>
                  <a:lnTo>
                    <a:pt x="1571980" y="37515"/>
                  </a:lnTo>
                  <a:lnTo>
                    <a:pt x="1579537" y="37147"/>
                  </a:lnTo>
                  <a:lnTo>
                    <a:pt x="1601228" y="41529"/>
                  </a:lnTo>
                  <a:lnTo>
                    <a:pt x="1618932" y="53467"/>
                  </a:lnTo>
                  <a:lnTo>
                    <a:pt x="1630883" y="71183"/>
                  </a:lnTo>
                  <a:lnTo>
                    <a:pt x="1635252" y="92875"/>
                  </a:lnTo>
                  <a:lnTo>
                    <a:pt x="1633550" y="105003"/>
                  </a:lnTo>
                  <a:lnTo>
                    <a:pt x="1106335" y="508787"/>
                  </a:lnTo>
                  <a:lnTo>
                    <a:pt x="1072527" y="520192"/>
                  </a:lnTo>
                  <a:lnTo>
                    <a:pt x="725144" y="520192"/>
                  </a:lnTo>
                  <a:lnTo>
                    <a:pt x="669226" y="521931"/>
                  </a:lnTo>
                  <a:lnTo>
                    <a:pt x="615467" y="527151"/>
                  </a:lnTo>
                  <a:lnTo>
                    <a:pt x="563892" y="535838"/>
                  </a:lnTo>
                  <a:lnTo>
                    <a:pt x="514527" y="547979"/>
                  </a:lnTo>
                  <a:lnTo>
                    <a:pt x="467398" y="563575"/>
                  </a:lnTo>
                  <a:lnTo>
                    <a:pt x="422529" y="582612"/>
                  </a:lnTo>
                  <a:lnTo>
                    <a:pt x="379958" y="605066"/>
                  </a:lnTo>
                  <a:lnTo>
                    <a:pt x="339699" y="630948"/>
                  </a:lnTo>
                  <a:lnTo>
                    <a:pt x="301777" y="660247"/>
                  </a:lnTo>
                  <a:lnTo>
                    <a:pt x="266230" y="692937"/>
                  </a:lnTo>
                  <a:lnTo>
                    <a:pt x="260565" y="705980"/>
                  </a:lnTo>
                  <a:lnTo>
                    <a:pt x="261797" y="712990"/>
                  </a:lnTo>
                  <a:lnTo>
                    <a:pt x="265760" y="719201"/>
                  </a:lnTo>
                  <a:lnTo>
                    <a:pt x="271843" y="723392"/>
                  </a:lnTo>
                  <a:lnTo>
                    <a:pt x="278803" y="724865"/>
                  </a:lnTo>
                  <a:lnTo>
                    <a:pt x="285813" y="723633"/>
                  </a:lnTo>
                  <a:lnTo>
                    <a:pt x="292493" y="719201"/>
                  </a:lnTo>
                  <a:lnTo>
                    <a:pt x="325831" y="688581"/>
                  </a:lnTo>
                  <a:lnTo>
                    <a:pt x="361442" y="661149"/>
                  </a:lnTo>
                  <a:lnTo>
                    <a:pt x="399300" y="636917"/>
                  </a:lnTo>
                  <a:lnTo>
                    <a:pt x="439381" y="615873"/>
                  </a:lnTo>
                  <a:lnTo>
                    <a:pt x="481647" y="598055"/>
                  </a:lnTo>
                  <a:lnTo>
                    <a:pt x="526110" y="583450"/>
                  </a:lnTo>
                  <a:lnTo>
                    <a:pt x="572706" y="572071"/>
                  </a:lnTo>
                  <a:lnTo>
                    <a:pt x="621423" y="563943"/>
                  </a:lnTo>
                  <a:lnTo>
                    <a:pt x="672249" y="559054"/>
                  </a:lnTo>
                  <a:lnTo>
                    <a:pt x="725144" y="557415"/>
                  </a:lnTo>
                  <a:lnTo>
                    <a:pt x="1072476" y="557415"/>
                  </a:lnTo>
                  <a:lnTo>
                    <a:pt x="1087335" y="556183"/>
                  </a:lnTo>
                  <a:lnTo>
                    <a:pt x="1128026" y="538975"/>
                  </a:lnTo>
                  <a:lnTo>
                    <a:pt x="1638973" y="165493"/>
                  </a:lnTo>
                  <a:lnTo>
                    <a:pt x="1663928" y="131419"/>
                  </a:lnTo>
                  <a:lnTo>
                    <a:pt x="1670138" y="112687"/>
                  </a:lnTo>
                  <a:lnTo>
                    <a:pt x="1672590" y="92913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079845" y="538901"/>
              <a:ext cx="1986914" cy="5419090"/>
            </a:xfrm>
            <a:custGeom>
              <a:avLst/>
              <a:gdLst/>
              <a:ahLst/>
              <a:cxnLst/>
              <a:rect l="l" t="t" r="r" b="b"/>
              <a:pathLst>
                <a:path w="1986914" h="5419090">
                  <a:moveTo>
                    <a:pt x="0" y="198640"/>
                  </a:moveTo>
                  <a:lnTo>
                    <a:pt x="5246" y="153095"/>
                  </a:lnTo>
                  <a:lnTo>
                    <a:pt x="20190" y="111285"/>
                  </a:lnTo>
                  <a:lnTo>
                    <a:pt x="43640" y="74402"/>
                  </a:lnTo>
                  <a:lnTo>
                    <a:pt x="74402" y="43640"/>
                  </a:lnTo>
                  <a:lnTo>
                    <a:pt x="111285" y="20190"/>
                  </a:lnTo>
                  <a:lnTo>
                    <a:pt x="153095" y="5246"/>
                  </a:lnTo>
                  <a:lnTo>
                    <a:pt x="198640" y="0"/>
                  </a:lnTo>
                  <a:lnTo>
                    <a:pt x="1787728" y="0"/>
                  </a:lnTo>
                  <a:lnTo>
                    <a:pt x="1833272" y="5246"/>
                  </a:lnTo>
                  <a:lnTo>
                    <a:pt x="1875081" y="20190"/>
                  </a:lnTo>
                  <a:lnTo>
                    <a:pt x="1911961" y="43640"/>
                  </a:lnTo>
                  <a:lnTo>
                    <a:pt x="1942720" y="74402"/>
                  </a:lnTo>
                  <a:lnTo>
                    <a:pt x="1966168" y="111285"/>
                  </a:lnTo>
                  <a:lnTo>
                    <a:pt x="1981110" y="153095"/>
                  </a:lnTo>
                  <a:lnTo>
                    <a:pt x="1986356" y="198640"/>
                  </a:lnTo>
                  <a:lnTo>
                    <a:pt x="1986356" y="5220030"/>
                  </a:lnTo>
                  <a:lnTo>
                    <a:pt x="1981110" y="5265575"/>
                  </a:lnTo>
                  <a:lnTo>
                    <a:pt x="1966168" y="5307385"/>
                  </a:lnTo>
                  <a:lnTo>
                    <a:pt x="1942720" y="5344268"/>
                  </a:lnTo>
                  <a:lnTo>
                    <a:pt x="1911961" y="5375030"/>
                  </a:lnTo>
                  <a:lnTo>
                    <a:pt x="1875081" y="5398480"/>
                  </a:lnTo>
                  <a:lnTo>
                    <a:pt x="1833272" y="5413424"/>
                  </a:lnTo>
                  <a:lnTo>
                    <a:pt x="1787728" y="5418670"/>
                  </a:lnTo>
                  <a:lnTo>
                    <a:pt x="198640" y="5418670"/>
                  </a:lnTo>
                  <a:lnTo>
                    <a:pt x="153095" y="5413424"/>
                  </a:lnTo>
                  <a:lnTo>
                    <a:pt x="111285" y="5398480"/>
                  </a:lnTo>
                  <a:lnTo>
                    <a:pt x="74402" y="5375030"/>
                  </a:lnTo>
                  <a:lnTo>
                    <a:pt x="43640" y="5344268"/>
                  </a:lnTo>
                  <a:lnTo>
                    <a:pt x="20190" y="5307385"/>
                  </a:lnTo>
                  <a:lnTo>
                    <a:pt x="5246" y="5265575"/>
                  </a:lnTo>
                  <a:lnTo>
                    <a:pt x="0" y="5220030"/>
                  </a:lnTo>
                  <a:lnTo>
                    <a:pt x="0" y="198640"/>
                  </a:lnTo>
                  <a:close/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86755" y="3420661"/>
            <a:ext cx="137223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indent="229870">
              <a:lnSpc>
                <a:spcPts val="2420"/>
              </a:lnSpc>
              <a:spcBef>
                <a:spcPts val="359"/>
              </a:spcBef>
            </a:pPr>
            <a:r>
              <a:rPr sz="2200" b="1" spc="-10" dirty="0">
                <a:latin typeface="Trebuchet MS"/>
                <a:cs typeface="Trebuchet MS"/>
              </a:rPr>
              <a:t>Minder </a:t>
            </a:r>
            <a:r>
              <a:rPr sz="2200" b="1" spc="-30" dirty="0">
                <a:latin typeface="Trebuchet MS"/>
                <a:cs typeface="Trebuchet MS"/>
              </a:rPr>
              <a:t>dementie?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30848" y="510326"/>
            <a:ext cx="3710304" cy="5476240"/>
            <a:chOff x="4430848" y="510326"/>
            <a:chExt cx="3710304" cy="5476240"/>
          </a:xfrm>
        </p:grpSpPr>
        <p:sp>
          <p:nvSpPr>
            <p:cNvPr id="9" name="object 9"/>
            <p:cNvSpPr/>
            <p:nvPr/>
          </p:nvSpPr>
          <p:spPr>
            <a:xfrm>
              <a:off x="4430839" y="1160678"/>
              <a:ext cx="1263015" cy="1263650"/>
            </a:xfrm>
            <a:custGeom>
              <a:avLst/>
              <a:gdLst/>
              <a:ahLst/>
              <a:cxnLst/>
              <a:rect l="l" t="t" r="r" b="b"/>
              <a:pathLst>
                <a:path w="1263014" h="1263650">
                  <a:moveTo>
                    <a:pt x="445782" y="0"/>
                  </a:moveTo>
                  <a:lnTo>
                    <a:pt x="148602" y="0"/>
                  </a:lnTo>
                  <a:lnTo>
                    <a:pt x="148602" y="38100"/>
                  </a:lnTo>
                  <a:lnTo>
                    <a:pt x="148602" y="1078255"/>
                  </a:lnTo>
                  <a:lnTo>
                    <a:pt x="148602" y="1115085"/>
                  </a:lnTo>
                  <a:lnTo>
                    <a:pt x="445782" y="1115085"/>
                  </a:lnTo>
                  <a:lnTo>
                    <a:pt x="445782" y="1078255"/>
                  </a:lnTo>
                  <a:lnTo>
                    <a:pt x="185750" y="1078255"/>
                  </a:lnTo>
                  <a:lnTo>
                    <a:pt x="185750" y="38100"/>
                  </a:lnTo>
                  <a:lnTo>
                    <a:pt x="408635" y="38100"/>
                  </a:lnTo>
                  <a:lnTo>
                    <a:pt x="408635" y="1077874"/>
                  </a:lnTo>
                  <a:lnTo>
                    <a:pt x="445782" y="1077874"/>
                  </a:lnTo>
                  <a:lnTo>
                    <a:pt x="445782" y="38100"/>
                  </a:lnTo>
                  <a:lnTo>
                    <a:pt x="445782" y="37706"/>
                  </a:lnTo>
                  <a:lnTo>
                    <a:pt x="445782" y="0"/>
                  </a:lnTo>
                  <a:close/>
                </a:path>
                <a:path w="1263014" h="1263650">
                  <a:moveTo>
                    <a:pt x="854405" y="446341"/>
                  </a:moveTo>
                  <a:lnTo>
                    <a:pt x="817257" y="446341"/>
                  </a:lnTo>
                  <a:lnTo>
                    <a:pt x="817257" y="1077874"/>
                  </a:lnTo>
                  <a:lnTo>
                    <a:pt x="854405" y="1077874"/>
                  </a:lnTo>
                  <a:lnTo>
                    <a:pt x="854405" y="446341"/>
                  </a:lnTo>
                  <a:close/>
                </a:path>
                <a:path w="1263014" h="1263650">
                  <a:moveTo>
                    <a:pt x="854405" y="408952"/>
                  </a:moveTo>
                  <a:lnTo>
                    <a:pt x="557225" y="408952"/>
                  </a:lnTo>
                  <a:lnTo>
                    <a:pt x="557225" y="445782"/>
                  </a:lnTo>
                  <a:lnTo>
                    <a:pt x="557225" y="1078255"/>
                  </a:lnTo>
                  <a:lnTo>
                    <a:pt x="557225" y="1115085"/>
                  </a:lnTo>
                  <a:lnTo>
                    <a:pt x="854405" y="1115085"/>
                  </a:lnTo>
                  <a:lnTo>
                    <a:pt x="854405" y="1078255"/>
                  </a:lnTo>
                  <a:lnTo>
                    <a:pt x="594372" y="1078255"/>
                  </a:lnTo>
                  <a:lnTo>
                    <a:pt x="594372" y="445782"/>
                  </a:lnTo>
                  <a:lnTo>
                    <a:pt x="854405" y="445782"/>
                  </a:lnTo>
                  <a:lnTo>
                    <a:pt x="854405" y="408952"/>
                  </a:lnTo>
                  <a:close/>
                </a:path>
                <a:path w="1263014" h="1263650">
                  <a:moveTo>
                    <a:pt x="1262456" y="1226451"/>
                  </a:moveTo>
                  <a:lnTo>
                    <a:pt x="37147" y="1226451"/>
                  </a:lnTo>
                  <a:lnTo>
                    <a:pt x="37147" y="546"/>
                  </a:lnTo>
                  <a:lnTo>
                    <a:pt x="0" y="546"/>
                  </a:lnTo>
                  <a:lnTo>
                    <a:pt x="0" y="1238910"/>
                  </a:lnTo>
                  <a:lnTo>
                    <a:pt x="20218" y="1259116"/>
                  </a:lnTo>
                  <a:lnTo>
                    <a:pt x="25158" y="1263599"/>
                  </a:lnTo>
                  <a:lnTo>
                    <a:pt x="1259192" y="1263599"/>
                  </a:lnTo>
                  <a:lnTo>
                    <a:pt x="1262456" y="1260640"/>
                  </a:lnTo>
                  <a:lnTo>
                    <a:pt x="1262456" y="1226451"/>
                  </a:lnTo>
                  <a:close/>
                </a:path>
                <a:path w="1263014" h="1263650">
                  <a:moveTo>
                    <a:pt x="1263015" y="742962"/>
                  </a:moveTo>
                  <a:lnTo>
                    <a:pt x="965847" y="742962"/>
                  </a:lnTo>
                  <a:lnTo>
                    <a:pt x="965847" y="781062"/>
                  </a:lnTo>
                  <a:lnTo>
                    <a:pt x="965847" y="1078255"/>
                  </a:lnTo>
                  <a:lnTo>
                    <a:pt x="965847" y="1115085"/>
                  </a:lnTo>
                  <a:lnTo>
                    <a:pt x="1263015" y="1115085"/>
                  </a:lnTo>
                  <a:lnTo>
                    <a:pt x="1263015" y="1078255"/>
                  </a:lnTo>
                  <a:lnTo>
                    <a:pt x="1002995" y="1078255"/>
                  </a:lnTo>
                  <a:lnTo>
                    <a:pt x="1002995" y="781062"/>
                  </a:lnTo>
                  <a:lnTo>
                    <a:pt x="1225867" y="781062"/>
                  </a:lnTo>
                  <a:lnTo>
                    <a:pt x="1225867" y="1077874"/>
                  </a:lnTo>
                  <a:lnTo>
                    <a:pt x="1263015" y="1077874"/>
                  </a:lnTo>
                  <a:lnTo>
                    <a:pt x="1263015" y="781062"/>
                  </a:lnTo>
                  <a:lnTo>
                    <a:pt x="1263015" y="780681"/>
                  </a:lnTo>
                  <a:lnTo>
                    <a:pt x="1263015" y="742962"/>
                  </a:lnTo>
                  <a:close/>
                </a:path>
                <a:path w="1263014" h="1263650">
                  <a:moveTo>
                    <a:pt x="1263015" y="372033"/>
                  </a:moveTo>
                  <a:lnTo>
                    <a:pt x="1225867" y="372033"/>
                  </a:lnTo>
                  <a:lnTo>
                    <a:pt x="1225626" y="549884"/>
                  </a:lnTo>
                  <a:lnTo>
                    <a:pt x="681659" y="5994"/>
                  </a:lnTo>
                  <a:lnTo>
                    <a:pt x="655472" y="32258"/>
                  </a:lnTo>
                  <a:lnTo>
                    <a:pt x="1199159" y="576351"/>
                  </a:lnTo>
                  <a:lnTo>
                    <a:pt x="1022057" y="576351"/>
                  </a:lnTo>
                  <a:lnTo>
                    <a:pt x="1022057" y="613498"/>
                  </a:lnTo>
                  <a:lnTo>
                    <a:pt x="1263015" y="613498"/>
                  </a:lnTo>
                  <a:lnTo>
                    <a:pt x="1263015" y="372033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25794" y="538901"/>
              <a:ext cx="1986914" cy="5419090"/>
            </a:xfrm>
            <a:custGeom>
              <a:avLst/>
              <a:gdLst/>
              <a:ahLst/>
              <a:cxnLst/>
              <a:rect l="l" t="t" r="r" b="b"/>
              <a:pathLst>
                <a:path w="1986915" h="5419090">
                  <a:moveTo>
                    <a:pt x="0" y="198640"/>
                  </a:moveTo>
                  <a:lnTo>
                    <a:pt x="5246" y="153095"/>
                  </a:lnTo>
                  <a:lnTo>
                    <a:pt x="20190" y="111285"/>
                  </a:lnTo>
                  <a:lnTo>
                    <a:pt x="43640" y="74402"/>
                  </a:lnTo>
                  <a:lnTo>
                    <a:pt x="74402" y="43640"/>
                  </a:lnTo>
                  <a:lnTo>
                    <a:pt x="111285" y="20190"/>
                  </a:lnTo>
                  <a:lnTo>
                    <a:pt x="153095" y="5246"/>
                  </a:lnTo>
                  <a:lnTo>
                    <a:pt x="198640" y="0"/>
                  </a:lnTo>
                  <a:lnTo>
                    <a:pt x="1787728" y="0"/>
                  </a:lnTo>
                  <a:lnTo>
                    <a:pt x="1833272" y="5246"/>
                  </a:lnTo>
                  <a:lnTo>
                    <a:pt x="1875081" y="20190"/>
                  </a:lnTo>
                  <a:lnTo>
                    <a:pt x="1911961" y="43640"/>
                  </a:lnTo>
                  <a:lnTo>
                    <a:pt x="1942720" y="74402"/>
                  </a:lnTo>
                  <a:lnTo>
                    <a:pt x="1966168" y="111285"/>
                  </a:lnTo>
                  <a:lnTo>
                    <a:pt x="1981110" y="153095"/>
                  </a:lnTo>
                  <a:lnTo>
                    <a:pt x="1986356" y="198640"/>
                  </a:lnTo>
                  <a:lnTo>
                    <a:pt x="1986356" y="5220030"/>
                  </a:lnTo>
                  <a:lnTo>
                    <a:pt x="1981110" y="5265575"/>
                  </a:lnTo>
                  <a:lnTo>
                    <a:pt x="1966168" y="5307385"/>
                  </a:lnTo>
                  <a:lnTo>
                    <a:pt x="1942720" y="5344268"/>
                  </a:lnTo>
                  <a:lnTo>
                    <a:pt x="1911961" y="5375030"/>
                  </a:lnTo>
                  <a:lnTo>
                    <a:pt x="1875081" y="5398480"/>
                  </a:lnTo>
                  <a:lnTo>
                    <a:pt x="1833272" y="5413424"/>
                  </a:lnTo>
                  <a:lnTo>
                    <a:pt x="1787728" y="5418670"/>
                  </a:lnTo>
                  <a:lnTo>
                    <a:pt x="198640" y="5418670"/>
                  </a:lnTo>
                  <a:lnTo>
                    <a:pt x="153095" y="5413424"/>
                  </a:lnTo>
                  <a:lnTo>
                    <a:pt x="111285" y="5398480"/>
                  </a:lnTo>
                  <a:lnTo>
                    <a:pt x="74402" y="5375030"/>
                  </a:lnTo>
                  <a:lnTo>
                    <a:pt x="43640" y="5344268"/>
                  </a:lnTo>
                  <a:lnTo>
                    <a:pt x="20190" y="5307385"/>
                  </a:lnTo>
                  <a:lnTo>
                    <a:pt x="5246" y="5265575"/>
                  </a:lnTo>
                  <a:lnTo>
                    <a:pt x="0" y="5220030"/>
                  </a:lnTo>
                  <a:lnTo>
                    <a:pt x="0" y="198640"/>
                  </a:lnTo>
                  <a:close/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89887" y="3574140"/>
            <a:ext cx="16706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200" b="1" spc="-40" dirty="0">
                <a:latin typeface="Trebuchet MS"/>
                <a:cs typeface="Trebuchet MS"/>
              </a:rPr>
              <a:t>Technologie?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216766" y="510326"/>
            <a:ext cx="3970020" cy="5476240"/>
            <a:chOff x="6216766" y="510326"/>
            <a:chExt cx="3970020" cy="547624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6766" y="864031"/>
              <a:ext cx="1804413" cy="180440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171745" y="538901"/>
              <a:ext cx="1986914" cy="5419090"/>
            </a:xfrm>
            <a:custGeom>
              <a:avLst/>
              <a:gdLst/>
              <a:ahLst/>
              <a:cxnLst/>
              <a:rect l="l" t="t" r="r" b="b"/>
              <a:pathLst>
                <a:path w="1986915" h="5419090">
                  <a:moveTo>
                    <a:pt x="0" y="198640"/>
                  </a:moveTo>
                  <a:lnTo>
                    <a:pt x="5246" y="153095"/>
                  </a:lnTo>
                  <a:lnTo>
                    <a:pt x="20190" y="111285"/>
                  </a:lnTo>
                  <a:lnTo>
                    <a:pt x="43640" y="74402"/>
                  </a:lnTo>
                  <a:lnTo>
                    <a:pt x="74402" y="43640"/>
                  </a:lnTo>
                  <a:lnTo>
                    <a:pt x="111285" y="20190"/>
                  </a:lnTo>
                  <a:lnTo>
                    <a:pt x="153095" y="5246"/>
                  </a:lnTo>
                  <a:lnTo>
                    <a:pt x="198640" y="0"/>
                  </a:lnTo>
                  <a:lnTo>
                    <a:pt x="1787728" y="0"/>
                  </a:lnTo>
                  <a:lnTo>
                    <a:pt x="1833272" y="5246"/>
                  </a:lnTo>
                  <a:lnTo>
                    <a:pt x="1875081" y="20190"/>
                  </a:lnTo>
                  <a:lnTo>
                    <a:pt x="1911961" y="43640"/>
                  </a:lnTo>
                  <a:lnTo>
                    <a:pt x="1942720" y="74402"/>
                  </a:lnTo>
                  <a:lnTo>
                    <a:pt x="1966168" y="111285"/>
                  </a:lnTo>
                  <a:lnTo>
                    <a:pt x="1981110" y="153095"/>
                  </a:lnTo>
                  <a:lnTo>
                    <a:pt x="1986356" y="198640"/>
                  </a:lnTo>
                  <a:lnTo>
                    <a:pt x="1986356" y="5220030"/>
                  </a:lnTo>
                  <a:lnTo>
                    <a:pt x="1981110" y="5265575"/>
                  </a:lnTo>
                  <a:lnTo>
                    <a:pt x="1966168" y="5307385"/>
                  </a:lnTo>
                  <a:lnTo>
                    <a:pt x="1942720" y="5344268"/>
                  </a:lnTo>
                  <a:lnTo>
                    <a:pt x="1911961" y="5375030"/>
                  </a:lnTo>
                  <a:lnTo>
                    <a:pt x="1875081" y="5398480"/>
                  </a:lnTo>
                  <a:lnTo>
                    <a:pt x="1833272" y="5413424"/>
                  </a:lnTo>
                  <a:lnTo>
                    <a:pt x="1787728" y="5418670"/>
                  </a:lnTo>
                  <a:lnTo>
                    <a:pt x="198640" y="5418670"/>
                  </a:lnTo>
                  <a:lnTo>
                    <a:pt x="153095" y="5413424"/>
                  </a:lnTo>
                  <a:lnTo>
                    <a:pt x="111285" y="5398480"/>
                  </a:lnTo>
                  <a:lnTo>
                    <a:pt x="74402" y="5375030"/>
                  </a:lnTo>
                  <a:lnTo>
                    <a:pt x="43640" y="5344268"/>
                  </a:lnTo>
                  <a:lnTo>
                    <a:pt x="20190" y="5307385"/>
                  </a:lnTo>
                  <a:lnTo>
                    <a:pt x="5246" y="5265575"/>
                  </a:lnTo>
                  <a:lnTo>
                    <a:pt x="0" y="5220030"/>
                  </a:lnTo>
                  <a:lnTo>
                    <a:pt x="0" y="198640"/>
                  </a:lnTo>
                  <a:close/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422829" y="3420661"/>
            <a:ext cx="1495425" cy="66802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R="5080" indent="92710">
              <a:lnSpc>
                <a:spcPts val="2420"/>
              </a:lnSpc>
              <a:spcBef>
                <a:spcPts val="359"/>
              </a:spcBef>
            </a:pPr>
            <a:r>
              <a:rPr sz="2200" b="1" spc="-35" dirty="0">
                <a:latin typeface="Trebuchet MS"/>
                <a:cs typeface="Trebuchet MS"/>
              </a:rPr>
              <a:t>Een</a:t>
            </a:r>
            <a:r>
              <a:rPr sz="2200" b="1" spc="-204" dirty="0">
                <a:latin typeface="Trebuchet MS"/>
                <a:cs typeface="Trebuchet MS"/>
              </a:rPr>
              <a:t> </a:t>
            </a:r>
            <a:r>
              <a:rPr sz="2200" b="1" spc="-10" dirty="0">
                <a:latin typeface="Trebuchet MS"/>
                <a:cs typeface="Trebuchet MS"/>
              </a:rPr>
              <a:t>nieuw </a:t>
            </a:r>
            <a:r>
              <a:rPr sz="2200" b="1" spc="-20" dirty="0">
                <a:latin typeface="Trebuchet MS"/>
                <a:cs typeface="Trebuchet MS"/>
              </a:rPr>
              <a:t>zorgmodel?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47593" y="343560"/>
            <a:ext cx="7920355" cy="5735320"/>
            <a:chOff x="2347593" y="343560"/>
            <a:chExt cx="7920355" cy="5735320"/>
          </a:xfrm>
        </p:grpSpPr>
        <p:sp>
          <p:nvSpPr>
            <p:cNvPr id="17" name="object 17"/>
            <p:cNvSpPr/>
            <p:nvPr/>
          </p:nvSpPr>
          <p:spPr>
            <a:xfrm>
              <a:off x="2357107" y="1085621"/>
              <a:ext cx="7540625" cy="4601210"/>
            </a:xfrm>
            <a:custGeom>
              <a:avLst/>
              <a:gdLst/>
              <a:ahLst/>
              <a:cxnLst/>
              <a:rect l="l" t="t" r="r" b="b"/>
              <a:pathLst>
                <a:path w="7540625" h="4601210">
                  <a:moveTo>
                    <a:pt x="6871475" y="1077264"/>
                  </a:moveTo>
                  <a:lnTo>
                    <a:pt x="6834327" y="1077264"/>
                  </a:lnTo>
                  <a:lnTo>
                    <a:pt x="6834327" y="872947"/>
                  </a:lnTo>
                  <a:lnTo>
                    <a:pt x="6704304" y="872947"/>
                  </a:lnTo>
                  <a:lnTo>
                    <a:pt x="6704304" y="910094"/>
                  </a:lnTo>
                  <a:lnTo>
                    <a:pt x="6797180" y="910094"/>
                  </a:lnTo>
                  <a:lnTo>
                    <a:pt x="6797180" y="1077264"/>
                  </a:lnTo>
                  <a:lnTo>
                    <a:pt x="6555689" y="1077264"/>
                  </a:lnTo>
                  <a:lnTo>
                    <a:pt x="6555689" y="910094"/>
                  </a:lnTo>
                  <a:lnTo>
                    <a:pt x="6611442" y="910094"/>
                  </a:lnTo>
                  <a:lnTo>
                    <a:pt x="6611442" y="872947"/>
                  </a:lnTo>
                  <a:lnTo>
                    <a:pt x="6555689" y="872947"/>
                  </a:lnTo>
                  <a:lnTo>
                    <a:pt x="6555689" y="744283"/>
                  </a:lnTo>
                  <a:lnTo>
                    <a:pt x="6669964" y="744283"/>
                  </a:lnTo>
                  <a:lnTo>
                    <a:pt x="6682283" y="707136"/>
                  </a:lnTo>
                  <a:lnTo>
                    <a:pt x="6555689" y="707136"/>
                  </a:lnTo>
                  <a:lnTo>
                    <a:pt x="6555689" y="520026"/>
                  </a:lnTo>
                  <a:lnTo>
                    <a:pt x="6750710" y="520026"/>
                  </a:lnTo>
                  <a:lnTo>
                    <a:pt x="6787782" y="482879"/>
                  </a:lnTo>
                  <a:lnTo>
                    <a:pt x="6518542" y="482879"/>
                  </a:lnTo>
                  <a:lnTo>
                    <a:pt x="6518542" y="1114412"/>
                  </a:lnTo>
                  <a:lnTo>
                    <a:pt x="6871475" y="1114412"/>
                  </a:lnTo>
                  <a:lnTo>
                    <a:pt x="6871475" y="1077264"/>
                  </a:lnTo>
                  <a:close/>
                </a:path>
                <a:path w="7540625" h="4601210">
                  <a:moveTo>
                    <a:pt x="7335812" y="482879"/>
                  </a:moveTo>
                  <a:lnTo>
                    <a:pt x="7179030" y="482879"/>
                  </a:lnTo>
                  <a:lnTo>
                    <a:pt x="7141883" y="520026"/>
                  </a:lnTo>
                  <a:lnTo>
                    <a:pt x="7298664" y="520026"/>
                  </a:lnTo>
                  <a:lnTo>
                    <a:pt x="7298664" y="705777"/>
                  </a:lnTo>
                  <a:lnTo>
                    <a:pt x="7001459" y="705777"/>
                  </a:lnTo>
                  <a:lnTo>
                    <a:pt x="7001459" y="742924"/>
                  </a:lnTo>
                  <a:lnTo>
                    <a:pt x="7298664" y="742924"/>
                  </a:lnTo>
                  <a:lnTo>
                    <a:pt x="7298664" y="872947"/>
                  </a:lnTo>
                  <a:lnTo>
                    <a:pt x="7242950" y="872947"/>
                  </a:lnTo>
                  <a:lnTo>
                    <a:pt x="7242950" y="910094"/>
                  </a:lnTo>
                  <a:lnTo>
                    <a:pt x="7298664" y="910094"/>
                  </a:lnTo>
                  <a:lnTo>
                    <a:pt x="7298664" y="1077264"/>
                  </a:lnTo>
                  <a:lnTo>
                    <a:pt x="7057212" y="1077264"/>
                  </a:lnTo>
                  <a:lnTo>
                    <a:pt x="7057212" y="910094"/>
                  </a:lnTo>
                  <a:lnTo>
                    <a:pt x="7150074" y="910094"/>
                  </a:lnTo>
                  <a:lnTo>
                    <a:pt x="7150074" y="872947"/>
                  </a:lnTo>
                  <a:lnTo>
                    <a:pt x="7020065" y="872947"/>
                  </a:lnTo>
                  <a:lnTo>
                    <a:pt x="7020065" y="1077264"/>
                  </a:lnTo>
                  <a:lnTo>
                    <a:pt x="6982917" y="1077264"/>
                  </a:lnTo>
                  <a:lnTo>
                    <a:pt x="6982917" y="1114412"/>
                  </a:lnTo>
                  <a:lnTo>
                    <a:pt x="7335812" y="1114412"/>
                  </a:lnTo>
                  <a:lnTo>
                    <a:pt x="7335812" y="482879"/>
                  </a:lnTo>
                  <a:close/>
                </a:path>
                <a:path w="7540625" h="4601210">
                  <a:moveTo>
                    <a:pt x="7465720" y="103454"/>
                  </a:moveTo>
                  <a:lnTo>
                    <a:pt x="7454913" y="75971"/>
                  </a:lnTo>
                  <a:lnTo>
                    <a:pt x="7427557" y="48615"/>
                  </a:lnTo>
                  <a:lnTo>
                    <a:pt x="7427557" y="101180"/>
                  </a:lnTo>
                  <a:lnTo>
                    <a:pt x="7370432" y="158292"/>
                  </a:lnTo>
                  <a:lnTo>
                    <a:pt x="7344867" y="132727"/>
                  </a:lnTo>
                  <a:lnTo>
                    <a:pt x="7344867" y="185191"/>
                  </a:lnTo>
                  <a:lnTo>
                    <a:pt x="7338415" y="192100"/>
                  </a:lnTo>
                  <a:lnTo>
                    <a:pt x="6936765" y="593826"/>
                  </a:lnTo>
                  <a:lnTo>
                    <a:pt x="6928193" y="571220"/>
                  </a:lnTo>
                  <a:lnTo>
                    <a:pt x="6923506" y="565035"/>
                  </a:lnTo>
                  <a:lnTo>
                    <a:pt x="6913867" y="552323"/>
                  </a:lnTo>
                  <a:lnTo>
                    <a:pt x="6901396" y="543039"/>
                  </a:lnTo>
                  <a:lnTo>
                    <a:pt x="6901396" y="606856"/>
                  </a:lnTo>
                  <a:lnTo>
                    <a:pt x="6900253" y="622363"/>
                  </a:lnTo>
                  <a:lnTo>
                    <a:pt x="6893649" y="636943"/>
                  </a:lnTo>
                  <a:lnTo>
                    <a:pt x="6887108" y="643483"/>
                  </a:lnTo>
                  <a:lnTo>
                    <a:pt x="6809537" y="669074"/>
                  </a:lnTo>
                  <a:lnTo>
                    <a:pt x="6796913" y="656463"/>
                  </a:lnTo>
                  <a:lnTo>
                    <a:pt x="6822389" y="579678"/>
                  </a:lnTo>
                  <a:lnTo>
                    <a:pt x="6854812" y="565035"/>
                  </a:lnTo>
                  <a:lnTo>
                    <a:pt x="6864007" y="565962"/>
                  </a:lnTo>
                  <a:lnTo>
                    <a:pt x="6897230" y="591883"/>
                  </a:lnTo>
                  <a:lnTo>
                    <a:pt x="6901396" y="606856"/>
                  </a:lnTo>
                  <a:lnTo>
                    <a:pt x="6901396" y="543039"/>
                  </a:lnTo>
                  <a:lnTo>
                    <a:pt x="6894855" y="538162"/>
                  </a:lnTo>
                  <a:lnTo>
                    <a:pt x="6872186" y="529780"/>
                  </a:lnTo>
                  <a:lnTo>
                    <a:pt x="7280376" y="120764"/>
                  </a:lnTo>
                  <a:lnTo>
                    <a:pt x="7344867" y="185191"/>
                  </a:lnTo>
                  <a:lnTo>
                    <a:pt x="7344867" y="132727"/>
                  </a:lnTo>
                  <a:lnTo>
                    <a:pt x="7332904" y="120764"/>
                  </a:lnTo>
                  <a:lnTo>
                    <a:pt x="7306640" y="94488"/>
                  </a:lnTo>
                  <a:lnTo>
                    <a:pt x="7363790" y="37376"/>
                  </a:lnTo>
                  <a:lnTo>
                    <a:pt x="7427557" y="101180"/>
                  </a:lnTo>
                  <a:lnTo>
                    <a:pt x="7427557" y="48615"/>
                  </a:lnTo>
                  <a:lnTo>
                    <a:pt x="7416317" y="37376"/>
                  </a:lnTo>
                  <a:lnTo>
                    <a:pt x="7389901" y="10960"/>
                  </a:lnTo>
                  <a:lnTo>
                    <a:pt x="7377900" y="2819"/>
                  </a:lnTo>
                  <a:lnTo>
                    <a:pt x="7364184" y="0"/>
                  </a:lnTo>
                  <a:lnTo>
                    <a:pt x="7350404" y="2527"/>
                  </a:lnTo>
                  <a:lnTo>
                    <a:pt x="7338238" y="10426"/>
                  </a:lnTo>
                  <a:lnTo>
                    <a:pt x="7338047" y="10591"/>
                  </a:lnTo>
                  <a:lnTo>
                    <a:pt x="7337692" y="10960"/>
                  </a:lnTo>
                  <a:lnTo>
                    <a:pt x="6789877" y="559650"/>
                  </a:lnTo>
                  <a:lnTo>
                    <a:pt x="6732130" y="733691"/>
                  </a:lnTo>
                  <a:lnTo>
                    <a:pt x="6907098" y="675982"/>
                  </a:lnTo>
                  <a:lnTo>
                    <a:pt x="6913981" y="669074"/>
                  </a:lnTo>
                  <a:lnTo>
                    <a:pt x="6988988" y="593826"/>
                  </a:lnTo>
                  <a:lnTo>
                    <a:pt x="7423086" y="158292"/>
                  </a:lnTo>
                  <a:lnTo>
                    <a:pt x="7453998" y="127279"/>
                  </a:lnTo>
                  <a:lnTo>
                    <a:pt x="7462342" y="116319"/>
                  </a:lnTo>
                  <a:lnTo>
                    <a:pt x="7465720" y="103454"/>
                  </a:lnTo>
                  <a:close/>
                </a:path>
                <a:path w="7540625" h="4601210">
                  <a:moveTo>
                    <a:pt x="7477760" y="4194632"/>
                  </a:moveTo>
                  <a:lnTo>
                    <a:pt x="7071360" y="3788232"/>
                  </a:lnTo>
                  <a:lnTo>
                    <a:pt x="7071360" y="3991432"/>
                  </a:lnTo>
                  <a:lnTo>
                    <a:pt x="406400" y="3991432"/>
                  </a:lnTo>
                  <a:lnTo>
                    <a:pt x="406400" y="3788232"/>
                  </a:lnTo>
                  <a:lnTo>
                    <a:pt x="0" y="4194632"/>
                  </a:lnTo>
                  <a:lnTo>
                    <a:pt x="406400" y="4601032"/>
                  </a:lnTo>
                  <a:lnTo>
                    <a:pt x="406400" y="4397832"/>
                  </a:lnTo>
                  <a:lnTo>
                    <a:pt x="7071360" y="4397832"/>
                  </a:lnTo>
                  <a:lnTo>
                    <a:pt x="7071360" y="4601032"/>
                  </a:lnTo>
                  <a:lnTo>
                    <a:pt x="7477760" y="4194632"/>
                  </a:lnTo>
                  <a:close/>
                </a:path>
                <a:path w="7540625" h="4601210">
                  <a:moveTo>
                    <a:pt x="7480401" y="1281582"/>
                  </a:moveTo>
                  <a:lnTo>
                    <a:pt x="6312179" y="1281582"/>
                  </a:lnTo>
                  <a:lnTo>
                    <a:pt x="6326111" y="1265529"/>
                  </a:lnTo>
                  <a:lnTo>
                    <a:pt x="6337160" y="1247546"/>
                  </a:lnTo>
                  <a:lnTo>
                    <a:pt x="6345148" y="1228001"/>
                  </a:lnTo>
                  <a:lnTo>
                    <a:pt x="6349886" y="1207287"/>
                  </a:lnTo>
                  <a:lnTo>
                    <a:pt x="6351371" y="1188707"/>
                  </a:lnTo>
                  <a:lnTo>
                    <a:pt x="6351371" y="1097876"/>
                  </a:lnTo>
                  <a:lnTo>
                    <a:pt x="6351371" y="297141"/>
                  </a:lnTo>
                  <a:lnTo>
                    <a:pt x="6973176" y="297141"/>
                  </a:lnTo>
                  <a:lnTo>
                    <a:pt x="7010324" y="259994"/>
                  </a:lnTo>
                  <a:lnTo>
                    <a:pt x="6351371" y="259994"/>
                  </a:lnTo>
                  <a:lnTo>
                    <a:pt x="6351371" y="204266"/>
                  </a:lnTo>
                  <a:lnTo>
                    <a:pt x="6341148" y="153657"/>
                  </a:lnTo>
                  <a:lnTo>
                    <a:pt x="6314224" y="113728"/>
                  </a:lnTo>
                  <a:lnTo>
                    <a:pt x="6314224" y="204266"/>
                  </a:lnTo>
                  <a:lnTo>
                    <a:pt x="6314224" y="1097876"/>
                  </a:lnTo>
                  <a:lnTo>
                    <a:pt x="6314224" y="1188707"/>
                  </a:lnTo>
                  <a:lnTo>
                    <a:pt x="6306921" y="1224838"/>
                  </a:lnTo>
                  <a:lnTo>
                    <a:pt x="6287033" y="1254353"/>
                  </a:lnTo>
                  <a:lnTo>
                    <a:pt x="6257544" y="1274254"/>
                  </a:lnTo>
                  <a:lnTo>
                    <a:pt x="6221349" y="1281582"/>
                  </a:lnTo>
                  <a:lnTo>
                    <a:pt x="6185230" y="1274254"/>
                  </a:lnTo>
                  <a:lnTo>
                    <a:pt x="6155715" y="1254353"/>
                  </a:lnTo>
                  <a:lnTo>
                    <a:pt x="6135814" y="1224838"/>
                  </a:lnTo>
                  <a:lnTo>
                    <a:pt x="6128486" y="1188707"/>
                  </a:lnTo>
                  <a:lnTo>
                    <a:pt x="6135789" y="1152563"/>
                  </a:lnTo>
                  <a:lnTo>
                    <a:pt x="6155690" y="1123048"/>
                  </a:lnTo>
                  <a:lnTo>
                    <a:pt x="6185205" y="1103134"/>
                  </a:lnTo>
                  <a:lnTo>
                    <a:pt x="6211240" y="1097876"/>
                  </a:lnTo>
                  <a:lnTo>
                    <a:pt x="6221349" y="1095844"/>
                  </a:lnTo>
                  <a:lnTo>
                    <a:pt x="6257506" y="1103134"/>
                  </a:lnTo>
                  <a:lnTo>
                    <a:pt x="6287020" y="1123048"/>
                  </a:lnTo>
                  <a:lnTo>
                    <a:pt x="6306921" y="1152563"/>
                  </a:lnTo>
                  <a:lnTo>
                    <a:pt x="6314224" y="1188707"/>
                  </a:lnTo>
                  <a:lnTo>
                    <a:pt x="6314224" y="1097876"/>
                  </a:lnTo>
                  <a:lnTo>
                    <a:pt x="6311239" y="1095844"/>
                  </a:lnTo>
                  <a:lnTo>
                    <a:pt x="6271730" y="1068844"/>
                  </a:lnTo>
                  <a:lnTo>
                    <a:pt x="6223076" y="1058710"/>
                  </a:lnTo>
                  <a:lnTo>
                    <a:pt x="6174181" y="1067549"/>
                  </a:lnTo>
                  <a:lnTo>
                    <a:pt x="6130925" y="1095451"/>
                  </a:lnTo>
                  <a:lnTo>
                    <a:pt x="6129286" y="1097064"/>
                  </a:lnTo>
                  <a:lnTo>
                    <a:pt x="6128486" y="1097876"/>
                  </a:lnTo>
                  <a:lnTo>
                    <a:pt x="6128486" y="204266"/>
                  </a:lnTo>
                  <a:lnTo>
                    <a:pt x="6135789" y="168122"/>
                  </a:lnTo>
                  <a:lnTo>
                    <a:pt x="6155690" y="138595"/>
                  </a:lnTo>
                  <a:lnTo>
                    <a:pt x="6185205" y="118694"/>
                  </a:lnTo>
                  <a:lnTo>
                    <a:pt x="6221349" y="111391"/>
                  </a:lnTo>
                  <a:lnTo>
                    <a:pt x="6257506" y="118694"/>
                  </a:lnTo>
                  <a:lnTo>
                    <a:pt x="6287020" y="138595"/>
                  </a:lnTo>
                  <a:lnTo>
                    <a:pt x="6306921" y="168122"/>
                  </a:lnTo>
                  <a:lnTo>
                    <a:pt x="6314224" y="204266"/>
                  </a:lnTo>
                  <a:lnTo>
                    <a:pt x="6314224" y="113728"/>
                  </a:lnTo>
                  <a:lnTo>
                    <a:pt x="6313284" y="112331"/>
                  </a:lnTo>
                  <a:lnTo>
                    <a:pt x="6311900" y="111391"/>
                  </a:lnTo>
                  <a:lnTo>
                    <a:pt x="6271958" y="84467"/>
                  </a:lnTo>
                  <a:lnTo>
                    <a:pt x="6221349" y="74244"/>
                  </a:lnTo>
                  <a:lnTo>
                    <a:pt x="6170752" y="84467"/>
                  </a:lnTo>
                  <a:lnTo>
                    <a:pt x="6129413" y="112331"/>
                  </a:lnTo>
                  <a:lnTo>
                    <a:pt x="6101562" y="153657"/>
                  </a:lnTo>
                  <a:lnTo>
                    <a:pt x="6091339" y="204266"/>
                  </a:lnTo>
                  <a:lnTo>
                    <a:pt x="6091339" y="1188707"/>
                  </a:lnTo>
                  <a:lnTo>
                    <a:pt x="6105906" y="1247101"/>
                  </a:lnTo>
                  <a:lnTo>
                    <a:pt x="6143409" y="1290624"/>
                  </a:lnTo>
                  <a:lnTo>
                    <a:pt x="6213106" y="1318234"/>
                  </a:lnTo>
                  <a:lnTo>
                    <a:pt x="7445261" y="1318691"/>
                  </a:lnTo>
                  <a:lnTo>
                    <a:pt x="7461377" y="1302575"/>
                  </a:lnTo>
                  <a:lnTo>
                    <a:pt x="7480401" y="1281582"/>
                  </a:lnTo>
                  <a:close/>
                </a:path>
                <a:path w="7540625" h="4601210">
                  <a:moveTo>
                    <a:pt x="7540091" y="259994"/>
                  </a:moveTo>
                  <a:lnTo>
                    <a:pt x="7401915" y="259994"/>
                  </a:lnTo>
                  <a:lnTo>
                    <a:pt x="7364768" y="297141"/>
                  </a:lnTo>
                  <a:lnTo>
                    <a:pt x="7502944" y="297141"/>
                  </a:lnTo>
                  <a:lnTo>
                    <a:pt x="7502944" y="1255369"/>
                  </a:lnTo>
                  <a:lnTo>
                    <a:pt x="7519746" y="1234871"/>
                  </a:lnTo>
                  <a:lnTo>
                    <a:pt x="7540091" y="1207287"/>
                  </a:lnTo>
                  <a:lnTo>
                    <a:pt x="7540091" y="259994"/>
                  </a:lnTo>
                  <a:close/>
                </a:path>
              </a:pathLst>
            </a:custGeom>
            <a:solidFill>
              <a:srgbClr val="FAA18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57118" y="4873842"/>
              <a:ext cx="7477759" cy="812800"/>
            </a:xfrm>
            <a:custGeom>
              <a:avLst/>
              <a:gdLst/>
              <a:ahLst/>
              <a:cxnLst/>
              <a:rect l="l" t="t" r="r" b="b"/>
              <a:pathLst>
                <a:path w="7477759" h="812800">
                  <a:moveTo>
                    <a:pt x="0" y="406399"/>
                  </a:moveTo>
                  <a:lnTo>
                    <a:pt x="406400" y="0"/>
                  </a:lnTo>
                  <a:lnTo>
                    <a:pt x="406400" y="203199"/>
                  </a:lnTo>
                  <a:lnTo>
                    <a:pt x="7071359" y="203199"/>
                  </a:lnTo>
                  <a:lnTo>
                    <a:pt x="7071359" y="0"/>
                  </a:lnTo>
                  <a:lnTo>
                    <a:pt x="7477759" y="406399"/>
                  </a:lnTo>
                  <a:lnTo>
                    <a:pt x="7071359" y="812799"/>
                  </a:lnTo>
                  <a:lnTo>
                    <a:pt x="7071359" y="609599"/>
                  </a:lnTo>
                  <a:lnTo>
                    <a:pt x="406400" y="609599"/>
                  </a:lnTo>
                  <a:lnTo>
                    <a:pt x="406400" y="812799"/>
                  </a:lnTo>
                  <a:lnTo>
                    <a:pt x="0" y="4063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095999" y="372135"/>
              <a:ext cx="4143375" cy="5678170"/>
            </a:xfrm>
            <a:custGeom>
              <a:avLst/>
              <a:gdLst/>
              <a:ahLst/>
              <a:cxnLst/>
              <a:rect l="l" t="t" r="r" b="b"/>
              <a:pathLst>
                <a:path w="4143375" h="5678170">
                  <a:moveTo>
                    <a:pt x="0" y="0"/>
                  </a:moveTo>
                  <a:lnTo>
                    <a:pt x="4143159" y="0"/>
                  </a:lnTo>
                  <a:lnTo>
                    <a:pt x="4143159" y="5677789"/>
                  </a:lnTo>
                  <a:lnTo>
                    <a:pt x="0" y="5677789"/>
                  </a:lnTo>
                  <a:lnTo>
                    <a:pt x="0" y="0"/>
                  </a:lnTo>
                  <a:close/>
                </a:path>
              </a:pathLst>
            </a:custGeom>
            <a:ln w="571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0640" y="2767202"/>
            <a:ext cx="6283960" cy="1750060"/>
          </a:xfrm>
          <a:custGeom>
            <a:avLst/>
            <a:gdLst/>
            <a:ahLst/>
            <a:cxnLst/>
            <a:rect l="l" t="t" r="r" b="b"/>
            <a:pathLst>
              <a:path w="6283959" h="1750060">
                <a:moveTo>
                  <a:pt x="6283452" y="0"/>
                </a:moveTo>
                <a:lnTo>
                  <a:pt x="0" y="0"/>
                </a:lnTo>
                <a:lnTo>
                  <a:pt x="0" y="822960"/>
                </a:lnTo>
                <a:lnTo>
                  <a:pt x="0" y="926592"/>
                </a:lnTo>
                <a:lnTo>
                  <a:pt x="0" y="1749552"/>
                </a:lnTo>
                <a:lnTo>
                  <a:pt x="1761744" y="1749552"/>
                </a:lnTo>
                <a:lnTo>
                  <a:pt x="1761744" y="926592"/>
                </a:lnTo>
                <a:lnTo>
                  <a:pt x="6283452" y="926592"/>
                </a:lnTo>
                <a:lnTo>
                  <a:pt x="6283452" y="0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107940" y="2767202"/>
            <a:ext cx="6296660" cy="1743710"/>
          </a:xfrm>
          <a:prstGeom prst="rect">
            <a:avLst/>
          </a:prstGeom>
          <a:solidFill>
            <a:srgbClr val="FA9F88"/>
          </a:solidFill>
        </p:spPr>
        <p:txBody>
          <a:bodyPr vert="horz" wrap="square" lIns="0" tIns="97155" rIns="0" bIns="0" rtlCol="0">
            <a:spAutoFit/>
          </a:bodyPr>
          <a:lstStyle/>
          <a:p>
            <a:pPr marL="12700" marR="208279">
              <a:lnSpc>
                <a:spcPts val="6480"/>
              </a:lnSpc>
              <a:spcBef>
                <a:spcPts val="765"/>
              </a:spcBef>
            </a:pPr>
            <a:r>
              <a:rPr sz="6000" spc="-1245" dirty="0">
                <a:latin typeface="Verdana"/>
                <a:cs typeface="Verdana"/>
              </a:rPr>
              <a:t>T</a:t>
            </a:r>
            <a:r>
              <a:rPr sz="6000" spc="-735" dirty="0">
                <a:latin typeface="Verdana"/>
                <a:cs typeface="Verdana"/>
              </a:rPr>
              <a:t>echnolo</a:t>
            </a:r>
            <a:r>
              <a:rPr sz="6000" spc="-745" dirty="0">
                <a:latin typeface="Verdana"/>
                <a:cs typeface="Verdana"/>
              </a:rPr>
              <a:t>g</a:t>
            </a:r>
            <a:r>
              <a:rPr sz="6000" spc="-730" dirty="0">
                <a:latin typeface="Verdana"/>
                <a:cs typeface="Verdana"/>
              </a:rPr>
              <a:t>i</a:t>
            </a:r>
            <a:r>
              <a:rPr sz="6000" spc="-735" dirty="0">
                <a:latin typeface="Verdana"/>
                <a:cs typeface="Verdana"/>
              </a:rPr>
              <a:t>e</a:t>
            </a:r>
            <a:r>
              <a:rPr sz="6000" spc="-225" dirty="0">
                <a:latin typeface="Verdana"/>
                <a:cs typeface="Verdana"/>
              </a:rPr>
              <a:t> </a:t>
            </a:r>
            <a:r>
              <a:rPr sz="6000" spc="-850" dirty="0">
                <a:latin typeface="Verdana"/>
                <a:cs typeface="Verdana"/>
              </a:rPr>
              <a:t>anno </a:t>
            </a:r>
            <a:r>
              <a:rPr sz="6000" spc="-835" dirty="0">
                <a:latin typeface="Verdana"/>
                <a:cs typeface="Verdana"/>
              </a:rPr>
              <a:t>2026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565" dirty="0">
                <a:solidFill>
                  <a:srgbClr val="00AFEA"/>
                </a:solidFill>
                <a:latin typeface="Verdana"/>
                <a:cs typeface="Verdana"/>
              </a:rPr>
              <a:t>Meest</a:t>
            </a:r>
            <a:r>
              <a:rPr i="1" spc="-24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495" dirty="0">
                <a:solidFill>
                  <a:srgbClr val="00AFEA"/>
                </a:solidFill>
                <a:latin typeface="Verdana"/>
                <a:cs typeface="Verdana"/>
              </a:rPr>
              <a:t>gebruikt</a:t>
            </a:r>
            <a:r>
              <a:rPr i="1" spc="-24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15" dirty="0">
                <a:solidFill>
                  <a:srgbClr val="00AFEA"/>
                </a:solidFill>
                <a:latin typeface="Verdana"/>
                <a:cs typeface="Verdana"/>
              </a:rPr>
              <a:t>door</a:t>
            </a:r>
            <a:r>
              <a:rPr i="1" spc="-22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15" dirty="0">
                <a:solidFill>
                  <a:srgbClr val="00AFEA"/>
                </a:solidFill>
                <a:latin typeface="Verdana"/>
                <a:cs typeface="Verdana"/>
              </a:rPr>
              <a:t>zorgverleners</a:t>
            </a:r>
          </a:p>
        </p:txBody>
      </p:sp>
      <p:sp>
        <p:nvSpPr>
          <p:cNvPr id="3" name="object 3"/>
          <p:cNvSpPr/>
          <p:nvPr/>
        </p:nvSpPr>
        <p:spPr>
          <a:xfrm>
            <a:off x="3983137" y="2343381"/>
            <a:ext cx="4509135" cy="888365"/>
          </a:xfrm>
          <a:custGeom>
            <a:avLst/>
            <a:gdLst/>
            <a:ahLst/>
            <a:cxnLst/>
            <a:rect l="l" t="t" r="r" b="b"/>
            <a:pathLst>
              <a:path w="4509134" h="888364">
                <a:moveTo>
                  <a:pt x="4508576" y="888314"/>
                </a:moveTo>
                <a:lnTo>
                  <a:pt x="444157" y="888314"/>
                </a:lnTo>
                <a:lnTo>
                  <a:pt x="0" y="444157"/>
                </a:lnTo>
                <a:lnTo>
                  <a:pt x="444157" y="0"/>
                </a:lnTo>
                <a:lnTo>
                  <a:pt x="4508576" y="0"/>
                </a:lnTo>
                <a:lnTo>
                  <a:pt x="4508576" y="888314"/>
                </a:lnTo>
                <a:close/>
              </a:path>
            </a:pathLst>
          </a:custGeom>
          <a:ln w="571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48609" y="2011855"/>
            <a:ext cx="360680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900" b="1" spc="-525" baseline="-12626" dirty="0">
                <a:solidFill>
                  <a:srgbClr val="FAA18D"/>
                </a:solidFill>
                <a:latin typeface="Trebuchet MS"/>
                <a:cs typeface="Trebuchet MS"/>
              </a:rPr>
              <a:t>1</a:t>
            </a:r>
            <a:r>
              <a:rPr sz="9900" b="1" spc="-735" baseline="-12626" dirty="0">
                <a:solidFill>
                  <a:srgbClr val="FAA18D"/>
                </a:solidFill>
                <a:latin typeface="Trebuchet MS"/>
                <a:cs typeface="Trebuchet MS"/>
              </a:rPr>
              <a:t> </a:t>
            </a:r>
            <a:r>
              <a:rPr sz="2200" b="1" spc="-30" dirty="0">
                <a:solidFill>
                  <a:srgbClr val="FAA18D"/>
                </a:solidFill>
                <a:latin typeface="Trebuchet MS"/>
                <a:cs typeface="Trebuchet MS"/>
              </a:rPr>
              <a:t>Elektronische</a:t>
            </a:r>
            <a:r>
              <a:rPr sz="2200" b="1" spc="-145" dirty="0">
                <a:solidFill>
                  <a:srgbClr val="FAA18D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FAA18D"/>
                </a:solidFill>
                <a:latin typeface="Trebuchet MS"/>
                <a:cs typeface="Trebuchet MS"/>
              </a:rPr>
              <a:t>dossiers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83137" y="3496861"/>
            <a:ext cx="4509135" cy="888365"/>
          </a:xfrm>
          <a:custGeom>
            <a:avLst/>
            <a:gdLst/>
            <a:ahLst/>
            <a:cxnLst/>
            <a:rect l="l" t="t" r="r" b="b"/>
            <a:pathLst>
              <a:path w="4509134" h="888364">
                <a:moveTo>
                  <a:pt x="4508576" y="888314"/>
                </a:moveTo>
                <a:lnTo>
                  <a:pt x="444157" y="888314"/>
                </a:lnTo>
                <a:lnTo>
                  <a:pt x="0" y="444157"/>
                </a:lnTo>
                <a:lnTo>
                  <a:pt x="444157" y="0"/>
                </a:lnTo>
                <a:lnTo>
                  <a:pt x="4508576" y="0"/>
                </a:lnTo>
                <a:lnTo>
                  <a:pt x="4508576" y="888314"/>
                </a:lnTo>
                <a:close/>
              </a:path>
            </a:pathLst>
          </a:custGeom>
          <a:ln w="571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59372" y="3724642"/>
            <a:ext cx="26555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20" dirty="0">
                <a:solidFill>
                  <a:srgbClr val="FAA18D"/>
                </a:solidFill>
                <a:latin typeface="Trebuchet MS"/>
                <a:cs typeface="Trebuchet MS"/>
              </a:rPr>
              <a:t>Smartphone</a:t>
            </a:r>
            <a:r>
              <a:rPr sz="2200" b="1" spc="-150" dirty="0">
                <a:solidFill>
                  <a:srgbClr val="FAA18D"/>
                </a:solidFill>
                <a:latin typeface="Trebuchet MS"/>
                <a:cs typeface="Trebuchet MS"/>
              </a:rPr>
              <a:t> </a:t>
            </a:r>
            <a:r>
              <a:rPr sz="2200" b="1" dirty="0">
                <a:solidFill>
                  <a:srgbClr val="FAA18D"/>
                </a:solidFill>
                <a:latin typeface="Trebuchet MS"/>
                <a:cs typeface="Trebuchet MS"/>
              </a:rPr>
              <a:t>G</a:t>
            </a:r>
            <a:r>
              <a:rPr sz="2200" b="1" spc="-175" dirty="0">
                <a:solidFill>
                  <a:srgbClr val="FAA18D"/>
                </a:solidFill>
                <a:latin typeface="Trebuchet MS"/>
                <a:cs typeface="Trebuchet MS"/>
              </a:rPr>
              <a:t> </a:t>
            </a:r>
            <a:r>
              <a:rPr sz="2200" b="1" spc="-10" dirty="0">
                <a:solidFill>
                  <a:srgbClr val="FAA18D"/>
                </a:solidFill>
                <a:latin typeface="Trebuchet MS"/>
                <a:cs typeface="Trebuchet MS"/>
              </a:rPr>
              <a:t>tablet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83137" y="4650339"/>
            <a:ext cx="4509135" cy="888365"/>
          </a:xfrm>
          <a:custGeom>
            <a:avLst/>
            <a:gdLst/>
            <a:ahLst/>
            <a:cxnLst/>
            <a:rect l="l" t="t" r="r" b="b"/>
            <a:pathLst>
              <a:path w="4509134" h="888364">
                <a:moveTo>
                  <a:pt x="4508576" y="888314"/>
                </a:moveTo>
                <a:lnTo>
                  <a:pt x="444157" y="888314"/>
                </a:lnTo>
                <a:lnTo>
                  <a:pt x="0" y="444157"/>
                </a:lnTo>
                <a:lnTo>
                  <a:pt x="444157" y="0"/>
                </a:lnTo>
                <a:lnTo>
                  <a:pt x="4508576" y="0"/>
                </a:lnTo>
                <a:lnTo>
                  <a:pt x="4508576" y="888314"/>
                </a:lnTo>
                <a:close/>
              </a:path>
            </a:pathLst>
          </a:custGeom>
          <a:ln w="57150">
            <a:solidFill>
              <a:srgbClr val="FAA1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39389" y="3143852"/>
            <a:ext cx="473709" cy="2461260"/>
          </a:xfrm>
          <a:prstGeom prst="rect">
            <a:avLst/>
          </a:prstGeom>
        </p:spPr>
        <p:txBody>
          <a:bodyPr vert="horz" wrap="square" lIns="0" tIns="224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0"/>
              </a:spcBef>
            </a:pPr>
            <a:r>
              <a:rPr sz="6600" b="1" spc="-400" dirty="0">
                <a:solidFill>
                  <a:srgbClr val="FAA18D"/>
                </a:solidFill>
                <a:latin typeface="Trebuchet MS"/>
                <a:cs typeface="Trebuchet MS"/>
              </a:rPr>
              <a:t>2</a:t>
            </a:r>
            <a:endParaRPr sz="6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6600" b="1" spc="-400" dirty="0">
                <a:solidFill>
                  <a:srgbClr val="FAA18D"/>
                </a:solidFill>
                <a:latin typeface="Trebuchet MS"/>
                <a:cs typeface="Trebuchet MS"/>
              </a:rPr>
              <a:t>3</a:t>
            </a:r>
            <a:endParaRPr sz="6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87107" y="4727245"/>
            <a:ext cx="1999614" cy="66230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 indent="138430">
              <a:lnSpc>
                <a:spcPts val="2380"/>
              </a:lnSpc>
              <a:spcBef>
                <a:spcPts val="390"/>
              </a:spcBef>
            </a:pPr>
            <a:r>
              <a:rPr sz="2200" b="1" spc="-55" dirty="0">
                <a:solidFill>
                  <a:srgbClr val="FAA18D"/>
                </a:solidFill>
                <a:latin typeface="Trebuchet MS"/>
                <a:cs typeface="Trebuchet MS"/>
              </a:rPr>
              <a:t>Valdetectie</a:t>
            </a:r>
            <a:r>
              <a:rPr sz="2200" b="1" spc="-70" dirty="0">
                <a:solidFill>
                  <a:srgbClr val="FAA18D"/>
                </a:solidFill>
                <a:latin typeface="Trebuchet MS"/>
                <a:cs typeface="Trebuchet MS"/>
              </a:rPr>
              <a:t> </a:t>
            </a:r>
            <a:r>
              <a:rPr sz="2200" b="1" spc="-60" dirty="0">
                <a:solidFill>
                  <a:srgbClr val="FAA18D"/>
                </a:solidFill>
                <a:latin typeface="Trebuchet MS"/>
                <a:cs typeface="Trebuchet MS"/>
              </a:rPr>
              <a:t>G </a:t>
            </a:r>
            <a:r>
              <a:rPr sz="2200" b="1" spc="-10" dirty="0">
                <a:solidFill>
                  <a:srgbClr val="FAA18D"/>
                </a:solidFill>
                <a:latin typeface="Trebuchet MS"/>
                <a:cs typeface="Trebuchet MS"/>
              </a:rPr>
              <a:t>alarmsystemen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700" dirty="0">
                <a:solidFill>
                  <a:srgbClr val="00AFEA"/>
                </a:solidFill>
                <a:latin typeface="Verdana"/>
                <a:cs typeface="Verdana"/>
              </a:rPr>
              <a:t>AI</a:t>
            </a:r>
            <a:r>
              <a:rPr i="1" spc="-254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05" dirty="0">
                <a:solidFill>
                  <a:srgbClr val="00AFEA"/>
                </a:solidFill>
                <a:latin typeface="Verdana"/>
                <a:cs typeface="Verdana"/>
              </a:rPr>
              <a:t>tools</a:t>
            </a: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0796" y="1205395"/>
            <a:ext cx="3945254" cy="197999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81113" y="1205395"/>
            <a:ext cx="3872686" cy="197999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162959" y="3256281"/>
            <a:ext cx="95694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Trebuchet MS"/>
                <a:cs typeface="Trebuchet MS"/>
              </a:rPr>
              <a:t>Bron: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25" dirty="0">
                <a:latin typeface="Trebuchet MS"/>
                <a:cs typeface="Trebuchet MS"/>
              </a:rPr>
              <a:t>cavell.ai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19015" y="3266259"/>
            <a:ext cx="1363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Trebuchet MS"/>
                <a:cs typeface="Trebuchet MS"/>
              </a:rPr>
              <a:t>Bron:</a:t>
            </a:r>
            <a:r>
              <a:rPr sz="1200" spc="-5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co-medic.com</a:t>
            </a:r>
            <a:endParaRPr sz="120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914" y="3807066"/>
            <a:ext cx="3815461" cy="193181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62818" y="3757007"/>
            <a:ext cx="3598085" cy="19799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25968" y="3757007"/>
            <a:ext cx="3777808" cy="197998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870358" y="5765472"/>
            <a:ext cx="10344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Trebuchet MS"/>
                <a:cs typeface="Trebuchet MS"/>
              </a:rPr>
              <a:t>Bron: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Squire.eu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10946" y="5807894"/>
            <a:ext cx="11595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Trebuchet MS"/>
                <a:cs typeface="Trebuchet MS"/>
              </a:rPr>
              <a:t>Bron: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Studio55.ai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70148" y="5833610"/>
            <a:ext cx="8845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5" dirty="0">
                <a:latin typeface="Trebuchet MS"/>
                <a:cs typeface="Trebuchet MS"/>
              </a:rPr>
              <a:t>Bron:</a:t>
            </a:r>
            <a:r>
              <a:rPr sz="1200" spc="-65" dirty="0">
                <a:latin typeface="Trebuchet MS"/>
                <a:cs typeface="Trebuchet MS"/>
              </a:rPr>
              <a:t> </a:t>
            </a:r>
            <a:r>
              <a:rPr sz="1200" spc="-45" dirty="0">
                <a:latin typeface="Trebuchet MS"/>
                <a:cs typeface="Trebuchet MS"/>
              </a:rPr>
              <a:t>Tilio.be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7740242" y="502324"/>
            <a:ext cx="1871980" cy="1414145"/>
            <a:chOff x="7740242" y="502324"/>
            <a:chExt cx="1871980" cy="1414145"/>
          </a:xfrm>
        </p:grpSpPr>
        <p:pic>
          <p:nvPicPr>
            <p:cNvPr id="8" name="object 8" descr="A person wearing glasses and looking at something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31815" y="678522"/>
              <a:ext cx="1038029" cy="105488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093669" y="640372"/>
              <a:ext cx="1114425" cy="1137920"/>
            </a:xfrm>
            <a:custGeom>
              <a:avLst/>
              <a:gdLst/>
              <a:ahLst/>
              <a:cxnLst/>
              <a:rect l="l" t="t" r="r" b="b"/>
              <a:pathLst>
                <a:path w="1114425" h="1137920">
                  <a:moveTo>
                    <a:pt x="557161" y="0"/>
                  </a:moveTo>
                  <a:lnTo>
                    <a:pt x="614159" y="2946"/>
                  </a:lnTo>
                  <a:lnTo>
                    <a:pt x="669556" y="11582"/>
                  </a:lnTo>
                  <a:lnTo>
                    <a:pt x="723049" y="25654"/>
                  </a:lnTo>
                  <a:lnTo>
                    <a:pt x="774318" y="44831"/>
                  </a:lnTo>
                  <a:lnTo>
                    <a:pt x="823074" y="68846"/>
                  </a:lnTo>
                  <a:lnTo>
                    <a:pt x="869022" y="97383"/>
                  </a:lnTo>
                  <a:lnTo>
                    <a:pt x="911898" y="130175"/>
                  </a:lnTo>
                  <a:lnTo>
                    <a:pt x="951433" y="166903"/>
                  </a:lnTo>
                  <a:lnTo>
                    <a:pt x="987336" y="207302"/>
                  </a:lnTo>
                  <a:lnTo>
                    <a:pt x="1019365" y="251091"/>
                  </a:lnTo>
                  <a:lnTo>
                    <a:pt x="1047216" y="297980"/>
                  </a:lnTo>
                  <a:lnTo>
                    <a:pt x="1070635" y="347675"/>
                  </a:lnTo>
                  <a:lnTo>
                    <a:pt x="1089342" y="399910"/>
                  </a:lnTo>
                  <a:lnTo>
                    <a:pt x="1103033" y="454393"/>
                  </a:lnTo>
                  <a:lnTo>
                    <a:pt x="1111453" y="510794"/>
                  </a:lnTo>
                  <a:lnTo>
                    <a:pt x="1114323" y="568807"/>
                  </a:lnTo>
                  <a:lnTo>
                    <a:pt x="1111453" y="626833"/>
                  </a:lnTo>
                  <a:lnTo>
                    <a:pt x="1103033" y="683234"/>
                  </a:lnTo>
                  <a:lnTo>
                    <a:pt x="1089342" y="737704"/>
                  </a:lnTo>
                  <a:lnTo>
                    <a:pt x="1070635" y="789940"/>
                  </a:lnTo>
                  <a:lnTo>
                    <a:pt x="1047216" y="839647"/>
                  </a:lnTo>
                  <a:lnTo>
                    <a:pt x="1019365" y="886536"/>
                  </a:lnTo>
                  <a:lnTo>
                    <a:pt x="987336" y="930313"/>
                  </a:lnTo>
                  <a:lnTo>
                    <a:pt x="951433" y="970711"/>
                  </a:lnTo>
                  <a:lnTo>
                    <a:pt x="911898" y="1007452"/>
                  </a:lnTo>
                  <a:lnTo>
                    <a:pt x="869022" y="1040231"/>
                  </a:lnTo>
                  <a:lnTo>
                    <a:pt x="823074" y="1068781"/>
                  </a:lnTo>
                  <a:lnTo>
                    <a:pt x="774318" y="1092784"/>
                  </a:lnTo>
                  <a:lnTo>
                    <a:pt x="723049" y="1111973"/>
                  </a:lnTo>
                  <a:lnTo>
                    <a:pt x="669556" y="1126032"/>
                  </a:lnTo>
                  <a:lnTo>
                    <a:pt x="614159" y="1134681"/>
                  </a:lnTo>
                  <a:lnTo>
                    <a:pt x="557161" y="1137627"/>
                  </a:lnTo>
                  <a:lnTo>
                    <a:pt x="500164" y="1134681"/>
                  </a:lnTo>
                  <a:lnTo>
                    <a:pt x="444766" y="1126032"/>
                  </a:lnTo>
                  <a:lnTo>
                    <a:pt x="391274" y="1111973"/>
                  </a:lnTo>
                  <a:lnTo>
                    <a:pt x="340004" y="1092784"/>
                  </a:lnTo>
                  <a:lnTo>
                    <a:pt x="291249" y="1068781"/>
                  </a:lnTo>
                  <a:lnTo>
                    <a:pt x="245300" y="1040231"/>
                  </a:lnTo>
                  <a:lnTo>
                    <a:pt x="202425" y="1007452"/>
                  </a:lnTo>
                  <a:lnTo>
                    <a:pt x="162890" y="970711"/>
                  </a:lnTo>
                  <a:lnTo>
                    <a:pt x="126987" y="930313"/>
                  </a:lnTo>
                  <a:lnTo>
                    <a:pt x="94957" y="886536"/>
                  </a:lnTo>
                  <a:lnTo>
                    <a:pt x="67106" y="839647"/>
                  </a:lnTo>
                  <a:lnTo>
                    <a:pt x="43687" y="789940"/>
                  </a:lnTo>
                  <a:lnTo>
                    <a:pt x="24980" y="737704"/>
                  </a:lnTo>
                  <a:lnTo>
                    <a:pt x="11290" y="683234"/>
                  </a:lnTo>
                  <a:lnTo>
                    <a:pt x="2870" y="626833"/>
                  </a:lnTo>
                  <a:lnTo>
                    <a:pt x="0" y="568807"/>
                  </a:lnTo>
                  <a:lnTo>
                    <a:pt x="2870" y="510794"/>
                  </a:lnTo>
                  <a:lnTo>
                    <a:pt x="11290" y="454393"/>
                  </a:lnTo>
                  <a:lnTo>
                    <a:pt x="24980" y="399910"/>
                  </a:lnTo>
                  <a:lnTo>
                    <a:pt x="43687" y="347675"/>
                  </a:lnTo>
                  <a:lnTo>
                    <a:pt x="67106" y="297980"/>
                  </a:lnTo>
                  <a:lnTo>
                    <a:pt x="94957" y="251091"/>
                  </a:lnTo>
                  <a:lnTo>
                    <a:pt x="126987" y="207302"/>
                  </a:lnTo>
                  <a:lnTo>
                    <a:pt x="162890" y="166903"/>
                  </a:lnTo>
                  <a:lnTo>
                    <a:pt x="202425" y="130175"/>
                  </a:lnTo>
                  <a:lnTo>
                    <a:pt x="245300" y="97383"/>
                  </a:lnTo>
                  <a:lnTo>
                    <a:pt x="291249" y="68846"/>
                  </a:lnTo>
                  <a:lnTo>
                    <a:pt x="340004" y="44831"/>
                  </a:lnTo>
                  <a:lnTo>
                    <a:pt x="391274" y="25654"/>
                  </a:lnTo>
                  <a:lnTo>
                    <a:pt x="444766" y="11582"/>
                  </a:lnTo>
                  <a:lnTo>
                    <a:pt x="500164" y="2946"/>
                  </a:lnTo>
                  <a:lnTo>
                    <a:pt x="557161" y="0"/>
                  </a:lnTo>
                  <a:close/>
                </a:path>
              </a:pathLst>
            </a:custGeom>
            <a:ln w="76200">
              <a:solidFill>
                <a:srgbClr val="F9BA5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 descr="A person wearing a headband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6489" y="579234"/>
              <a:ext cx="522355" cy="5331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778342" y="540424"/>
              <a:ext cx="598805" cy="610870"/>
            </a:xfrm>
            <a:custGeom>
              <a:avLst/>
              <a:gdLst/>
              <a:ahLst/>
              <a:cxnLst/>
              <a:rect l="l" t="t" r="r" b="b"/>
              <a:pathLst>
                <a:path w="598804" h="610869">
                  <a:moveTo>
                    <a:pt x="299326" y="0"/>
                  </a:moveTo>
                  <a:lnTo>
                    <a:pt x="359765" y="6235"/>
                  </a:lnTo>
                  <a:lnTo>
                    <a:pt x="417004" y="24447"/>
                  </a:lnTo>
                  <a:lnTo>
                    <a:pt x="467080" y="52247"/>
                  </a:lnTo>
                  <a:lnTo>
                    <a:pt x="511365" y="89598"/>
                  </a:lnTo>
                  <a:lnTo>
                    <a:pt x="547839" y="134797"/>
                  </a:lnTo>
                  <a:lnTo>
                    <a:pt x="574928" y="185813"/>
                  </a:lnTo>
                  <a:lnTo>
                    <a:pt x="592607" y="243890"/>
                  </a:lnTo>
                  <a:lnTo>
                    <a:pt x="598652" y="305193"/>
                  </a:lnTo>
                  <a:lnTo>
                    <a:pt x="597115" y="336257"/>
                  </a:lnTo>
                  <a:lnTo>
                    <a:pt x="585254" y="395693"/>
                  </a:lnTo>
                  <a:lnTo>
                    <a:pt x="547839" y="475576"/>
                  </a:lnTo>
                  <a:lnTo>
                    <a:pt x="511365" y="520788"/>
                  </a:lnTo>
                  <a:lnTo>
                    <a:pt x="467080" y="558139"/>
                  </a:lnTo>
                  <a:lnTo>
                    <a:pt x="417004" y="585927"/>
                  </a:lnTo>
                  <a:lnTo>
                    <a:pt x="359765" y="604151"/>
                  </a:lnTo>
                  <a:lnTo>
                    <a:pt x="299326" y="610374"/>
                  </a:lnTo>
                  <a:lnTo>
                    <a:pt x="268693" y="608799"/>
                  </a:lnTo>
                  <a:lnTo>
                    <a:pt x="210108" y="596582"/>
                  </a:lnTo>
                  <a:lnTo>
                    <a:pt x="131571" y="558139"/>
                  </a:lnTo>
                  <a:lnTo>
                    <a:pt x="87287" y="520788"/>
                  </a:lnTo>
                  <a:lnTo>
                    <a:pt x="50812" y="475576"/>
                  </a:lnTo>
                  <a:lnTo>
                    <a:pt x="23723" y="424561"/>
                  </a:lnTo>
                  <a:lnTo>
                    <a:pt x="6045" y="366483"/>
                  </a:lnTo>
                  <a:lnTo>
                    <a:pt x="0" y="305193"/>
                  </a:lnTo>
                  <a:lnTo>
                    <a:pt x="1536" y="274129"/>
                  </a:lnTo>
                  <a:lnTo>
                    <a:pt x="13398" y="214693"/>
                  </a:lnTo>
                  <a:lnTo>
                    <a:pt x="50812" y="134797"/>
                  </a:lnTo>
                  <a:lnTo>
                    <a:pt x="87287" y="89598"/>
                  </a:lnTo>
                  <a:lnTo>
                    <a:pt x="131571" y="52247"/>
                  </a:lnTo>
                  <a:lnTo>
                    <a:pt x="181660" y="24447"/>
                  </a:lnTo>
                  <a:lnTo>
                    <a:pt x="238886" y="6235"/>
                  </a:lnTo>
                  <a:lnTo>
                    <a:pt x="299326" y="0"/>
                  </a:lnTo>
                  <a:close/>
                </a:path>
              </a:pathLst>
            </a:custGeom>
            <a:ln w="76200">
              <a:solidFill>
                <a:srgbClr val="F9BA5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 descr="A person sitting at a table using a computer  Description automatically generated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7799" y="1187545"/>
              <a:ext cx="637944" cy="65224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859657" y="1149394"/>
              <a:ext cx="714375" cy="728980"/>
            </a:xfrm>
            <a:custGeom>
              <a:avLst/>
              <a:gdLst/>
              <a:ahLst/>
              <a:cxnLst/>
              <a:rect l="l" t="t" r="r" b="b"/>
              <a:pathLst>
                <a:path w="714375" h="728980">
                  <a:moveTo>
                    <a:pt x="357111" y="0"/>
                  </a:moveTo>
                  <a:lnTo>
                    <a:pt x="429196" y="7429"/>
                  </a:lnTo>
                  <a:lnTo>
                    <a:pt x="496404" y="28765"/>
                  </a:lnTo>
                  <a:lnTo>
                    <a:pt x="557123" y="62458"/>
                  </a:lnTo>
                  <a:lnTo>
                    <a:pt x="609917" y="106997"/>
                  </a:lnTo>
                  <a:lnTo>
                    <a:pt x="653427" y="160909"/>
                  </a:lnTo>
                  <a:lnTo>
                    <a:pt x="686257" y="222758"/>
                  </a:lnTo>
                  <a:lnTo>
                    <a:pt x="707009" y="291071"/>
                  </a:lnTo>
                  <a:lnTo>
                    <a:pt x="714222" y="364274"/>
                  </a:lnTo>
                  <a:lnTo>
                    <a:pt x="712393" y="401383"/>
                  </a:lnTo>
                  <a:lnTo>
                    <a:pt x="698233" y="472351"/>
                  </a:lnTo>
                  <a:lnTo>
                    <a:pt x="671271" y="537616"/>
                  </a:lnTo>
                  <a:lnTo>
                    <a:pt x="632917" y="595680"/>
                  </a:lnTo>
                  <a:lnTo>
                    <a:pt x="584593" y="645083"/>
                  </a:lnTo>
                  <a:lnTo>
                    <a:pt x="527659" y="684390"/>
                  </a:lnTo>
                  <a:lnTo>
                    <a:pt x="463511" y="712089"/>
                  </a:lnTo>
                  <a:lnTo>
                    <a:pt x="393649" y="726655"/>
                  </a:lnTo>
                  <a:lnTo>
                    <a:pt x="357111" y="728548"/>
                  </a:lnTo>
                  <a:lnTo>
                    <a:pt x="320573" y="726655"/>
                  </a:lnTo>
                  <a:lnTo>
                    <a:pt x="250710" y="712089"/>
                  </a:lnTo>
                  <a:lnTo>
                    <a:pt x="186563" y="684390"/>
                  </a:lnTo>
                  <a:lnTo>
                    <a:pt x="129628" y="645083"/>
                  </a:lnTo>
                  <a:lnTo>
                    <a:pt x="81292" y="595680"/>
                  </a:lnTo>
                  <a:lnTo>
                    <a:pt x="42951" y="537616"/>
                  </a:lnTo>
                  <a:lnTo>
                    <a:pt x="15989" y="472351"/>
                  </a:lnTo>
                  <a:lnTo>
                    <a:pt x="1828" y="401383"/>
                  </a:lnTo>
                  <a:lnTo>
                    <a:pt x="0" y="364274"/>
                  </a:lnTo>
                  <a:lnTo>
                    <a:pt x="1828" y="327164"/>
                  </a:lnTo>
                  <a:lnTo>
                    <a:pt x="15989" y="256197"/>
                  </a:lnTo>
                  <a:lnTo>
                    <a:pt x="42951" y="190931"/>
                  </a:lnTo>
                  <a:lnTo>
                    <a:pt x="81305" y="132867"/>
                  </a:lnTo>
                  <a:lnTo>
                    <a:pt x="129628" y="83464"/>
                  </a:lnTo>
                  <a:lnTo>
                    <a:pt x="186563" y="44157"/>
                  </a:lnTo>
                  <a:lnTo>
                    <a:pt x="250710" y="16459"/>
                  </a:lnTo>
                  <a:lnTo>
                    <a:pt x="320573" y="1892"/>
                  </a:lnTo>
                  <a:lnTo>
                    <a:pt x="357111" y="0"/>
                  </a:lnTo>
                  <a:close/>
                </a:path>
              </a:pathLst>
            </a:custGeom>
            <a:ln w="76200">
              <a:solidFill>
                <a:srgbClr val="F9BA5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565" dirty="0">
                <a:solidFill>
                  <a:srgbClr val="00AFEA"/>
                </a:solidFill>
                <a:latin typeface="Verdana"/>
                <a:cs typeface="Verdana"/>
              </a:rPr>
              <a:t>Meer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55" dirty="0">
                <a:solidFill>
                  <a:srgbClr val="00AFEA"/>
                </a:solidFill>
                <a:latin typeface="Verdana"/>
                <a:cs typeface="Verdana"/>
              </a:rPr>
              <a:t>(dan)</a:t>
            </a:r>
            <a:r>
              <a:rPr i="1" spc="-229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725" dirty="0">
                <a:solidFill>
                  <a:srgbClr val="00AFEA"/>
                </a:solidFill>
                <a:latin typeface="Verdana"/>
                <a:cs typeface="Verdana"/>
              </a:rPr>
              <a:t>AI</a:t>
            </a: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1943" y="1425778"/>
            <a:ext cx="2583907" cy="128262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100097" y="2000549"/>
            <a:ext cx="309943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4860" marR="5080" indent="-77279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rebuchet MS"/>
                <a:cs typeface="Trebuchet MS"/>
              </a:rPr>
              <a:t>Smart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50" dirty="0">
                <a:latin typeface="Trebuchet MS"/>
                <a:cs typeface="Trebuchet MS"/>
              </a:rPr>
              <a:t>glasses</a:t>
            </a:r>
            <a:r>
              <a:rPr sz="1400" b="1" spc="-114" dirty="0">
                <a:latin typeface="Trebuchet MS"/>
                <a:cs typeface="Trebuchet MS"/>
              </a:rPr>
              <a:t> </a:t>
            </a:r>
            <a:r>
              <a:rPr sz="1400" b="1" spc="-40" dirty="0">
                <a:latin typeface="Trebuchet MS"/>
                <a:cs typeface="Trebuchet MS"/>
              </a:rPr>
              <a:t>voor</a:t>
            </a:r>
            <a:r>
              <a:rPr sz="1400" b="1" spc="-130" dirty="0">
                <a:latin typeface="Trebuchet MS"/>
                <a:cs typeface="Trebuchet MS"/>
              </a:rPr>
              <a:t> </a:t>
            </a:r>
            <a:r>
              <a:rPr sz="1400" b="1" spc="-35" dirty="0">
                <a:latin typeface="Trebuchet MS"/>
                <a:cs typeface="Trebuchet MS"/>
              </a:rPr>
              <a:t>remote</a:t>
            </a:r>
            <a:r>
              <a:rPr sz="1400" b="1" spc="-114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assistance </a:t>
            </a:r>
            <a:r>
              <a:rPr sz="1400" b="1" spc="-30" dirty="0">
                <a:latin typeface="Trebuchet MS"/>
                <a:cs typeface="Trebuchet MS"/>
              </a:rPr>
              <a:t>en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AI</a:t>
            </a:r>
            <a:r>
              <a:rPr sz="1400" b="1" spc="-13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toepassingen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7653" y="2777237"/>
            <a:ext cx="1179703" cy="117970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2465387" y="2726002"/>
            <a:ext cx="2985770" cy="48069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b="1" spc="-25" dirty="0">
                <a:latin typeface="Trebuchet MS"/>
                <a:cs typeface="Trebuchet MS"/>
              </a:rPr>
              <a:t>Personeelsinzet</a:t>
            </a:r>
            <a:r>
              <a:rPr sz="1400" b="1" spc="-110" dirty="0">
                <a:latin typeface="Trebuchet MS"/>
                <a:cs typeface="Trebuchet MS"/>
              </a:rPr>
              <a:t> </a:t>
            </a:r>
            <a:r>
              <a:rPr sz="1400" b="1" spc="-100" dirty="0">
                <a:latin typeface="Trebuchet MS"/>
                <a:cs typeface="Trebuchet MS"/>
              </a:rPr>
              <a:t>o.b.v.</a:t>
            </a:r>
            <a:r>
              <a:rPr sz="1400" b="1" spc="-55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workload</a:t>
            </a:r>
            <a:r>
              <a:rPr sz="1400" b="1" spc="-95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data</a:t>
            </a:r>
            <a:endParaRPr sz="1400">
              <a:latin typeface="Trebuchet MS"/>
              <a:cs typeface="Trebuchet MS"/>
            </a:endParaRPr>
          </a:p>
          <a:p>
            <a:pPr marL="1727835">
              <a:lnSpc>
                <a:spcPct val="100000"/>
              </a:lnSpc>
              <a:spcBef>
                <a:spcPts val="290"/>
              </a:spcBef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opalsolutions.be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744964" y="2849752"/>
            <a:ext cx="1129381" cy="885429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4921555" y="3653726"/>
            <a:ext cx="598805" cy="377825"/>
          </a:xfrm>
          <a:custGeom>
            <a:avLst/>
            <a:gdLst/>
            <a:ahLst/>
            <a:cxnLst/>
            <a:rect l="l" t="t" r="r" b="b"/>
            <a:pathLst>
              <a:path w="598804" h="377825">
                <a:moveTo>
                  <a:pt x="359562" y="364274"/>
                </a:moveTo>
                <a:lnTo>
                  <a:pt x="331609" y="345744"/>
                </a:lnTo>
                <a:lnTo>
                  <a:pt x="299783" y="339572"/>
                </a:lnTo>
                <a:lnTo>
                  <a:pt x="267957" y="345744"/>
                </a:lnTo>
                <a:lnTo>
                  <a:pt x="240017" y="364274"/>
                </a:lnTo>
                <a:lnTo>
                  <a:pt x="253199" y="377456"/>
                </a:lnTo>
                <a:lnTo>
                  <a:pt x="274904" y="363156"/>
                </a:lnTo>
                <a:lnTo>
                  <a:pt x="299783" y="358394"/>
                </a:lnTo>
                <a:lnTo>
                  <a:pt x="324675" y="363156"/>
                </a:lnTo>
                <a:lnTo>
                  <a:pt x="346379" y="377456"/>
                </a:lnTo>
                <a:lnTo>
                  <a:pt x="359562" y="364274"/>
                </a:lnTo>
                <a:close/>
              </a:path>
              <a:path w="598804" h="377825">
                <a:moveTo>
                  <a:pt x="439559" y="284264"/>
                </a:moveTo>
                <a:lnTo>
                  <a:pt x="403821" y="255917"/>
                </a:lnTo>
                <a:lnTo>
                  <a:pt x="363893" y="237007"/>
                </a:lnTo>
                <a:lnTo>
                  <a:pt x="321437" y="227558"/>
                </a:lnTo>
                <a:lnTo>
                  <a:pt x="278142" y="227558"/>
                </a:lnTo>
                <a:lnTo>
                  <a:pt x="235686" y="237007"/>
                </a:lnTo>
                <a:lnTo>
                  <a:pt x="195745" y="255917"/>
                </a:lnTo>
                <a:lnTo>
                  <a:pt x="160020" y="284264"/>
                </a:lnTo>
                <a:lnTo>
                  <a:pt x="173189" y="297446"/>
                </a:lnTo>
                <a:lnTo>
                  <a:pt x="211289" y="268427"/>
                </a:lnTo>
                <a:lnTo>
                  <a:pt x="254317" y="251015"/>
                </a:lnTo>
                <a:lnTo>
                  <a:pt x="299783" y="245211"/>
                </a:lnTo>
                <a:lnTo>
                  <a:pt x="345262" y="251015"/>
                </a:lnTo>
                <a:lnTo>
                  <a:pt x="388277" y="268427"/>
                </a:lnTo>
                <a:lnTo>
                  <a:pt x="426389" y="297446"/>
                </a:lnTo>
                <a:lnTo>
                  <a:pt x="439559" y="284264"/>
                </a:lnTo>
                <a:close/>
              </a:path>
              <a:path w="598804" h="377825">
                <a:moveTo>
                  <a:pt x="518629" y="204266"/>
                </a:moveTo>
                <a:lnTo>
                  <a:pt x="483755" y="174155"/>
                </a:lnTo>
                <a:lnTo>
                  <a:pt x="445833" y="150075"/>
                </a:lnTo>
                <a:lnTo>
                  <a:pt x="405536" y="132003"/>
                </a:lnTo>
                <a:lnTo>
                  <a:pt x="363537" y="119964"/>
                </a:lnTo>
                <a:lnTo>
                  <a:pt x="320522" y="113944"/>
                </a:lnTo>
                <a:lnTo>
                  <a:pt x="277164" y="113944"/>
                </a:lnTo>
                <a:lnTo>
                  <a:pt x="234149" y="119964"/>
                </a:lnTo>
                <a:lnTo>
                  <a:pt x="192163" y="132003"/>
                </a:lnTo>
                <a:lnTo>
                  <a:pt x="151853" y="150075"/>
                </a:lnTo>
                <a:lnTo>
                  <a:pt x="113931" y="174155"/>
                </a:lnTo>
                <a:lnTo>
                  <a:pt x="79070" y="204266"/>
                </a:lnTo>
                <a:lnTo>
                  <a:pt x="92240" y="217436"/>
                </a:lnTo>
                <a:lnTo>
                  <a:pt x="128384" y="186690"/>
                </a:lnTo>
                <a:lnTo>
                  <a:pt x="167919" y="162775"/>
                </a:lnTo>
                <a:lnTo>
                  <a:pt x="209994" y="145681"/>
                </a:lnTo>
                <a:lnTo>
                  <a:pt x="253758" y="135432"/>
                </a:lnTo>
                <a:lnTo>
                  <a:pt x="298373" y="132016"/>
                </a:lnTo>
                <a:lnTo>
                  <a:pt x="342988" y="135432"/>
                </a:lnTo>
                <a:lnTo>
                  <a:pt x="386753" y="145681"/>
                </a:lnTo>
                <a:lnTo>
                  <a:pt x="428828" y="162775"/>
                </a:lnTo>
                <a:lnTo>
                  <a:pt x="468363" y="186690"/>
                </a:lnTo>
                <a:lnTo>
                  <a:pt x="504507" y="217436"/>
                </a:lnTo>
                <a:lnTo>
                  <a:pt x="518629" y="204266"/>
                </a:lnTo>
                <a:close/>
              </a:path>
              <a:path w="598804" h="377825">
                <a:moveTo>
                  <a:pt x="598627" y="124256"/>
                </a:moveTo>
                <a:lnTo>
                  <a:pt x="561632" y="91287"/>
                </a:lnTo>
                <a:lnTo>
                  <a:pt x="521957" y="63398"/>
                </a:lnTo>
                <a:lnTo>
                  <a:pt x="480034" y="40576"/>
                </a:lnTo>
                <a:lnTo>
                  <a:pt x="436321" y="22821"/>
                </a:lnTo>
                <a:lnTo>
                  <a:pt x="391274" y="10147"/>
                </a:lnTo>
                <a:lnTo>
                  <a:pt x="345338" y="2540"/>
                </a:lnTo>
                <a:lnTo>
                  <a:pt x="298958" y="0"/>
                </a:lnTo>
                <a:lnTo>
                  <a:pt x="252603" y="2540"/>
                </a:lnTo>
                <a:lnTo>
                  <a:pt x="206717" y="10147"/>
                </a:lnTo>
                <a:lnTo>
                  <a:pt x="161734" y="22821"/>
                </a:lnTo>
                <a:lnTo>
                  <a:pt x="118122" y="40576"/>
                </a:lnTo>
                <a:lnTo>
                  <a:pt x="76339" y="63398"/>
                </a:lnTo>
                <a:lnTo>
                  <a:pt x="36804" y="91287"/>
                </a:lnTo>
                <a:lnTo>
                  <a:pt x="0" y="124256"/>
                </a:lnTo>
                <a:lnTo>
                  <a:pt x="13182" y="137426"/>
                </a:lnTo>
                <a:lnTo>
                  <a:pt x="48488" y="105968"/>
                </a:lnTo>
                <a:lnTo>
                  <a:pt x="86372" y="79336"/>
                </a:lnTo>
                <a:lnTo>
                  <a:pt x="126390" y="57556"/>
                </a:lnTo>
                <a:lnTo>
                  <a:pt x="168122" y="40614"/>
                </a:lnTo>
                <a:lnTo>
                  <a:pt x="211137" y="28511"/>
                </a:lnTo>
                <a:lnTo>
                  <a:pt x="255016" y="21247"/>
                </a:lnTo>
                <a:lnTo>
                  <a:pt x="299313" y="18834"/>
                </a:lnTo>
                <a:lnTo>
                  <a:pt x="343611" y="21247"/>
                </a:lnTo>
                <a:lnTo>
                  <a:pt x="387489" y="28511"/>
                </a:lnTo>
                <a:lnTo>
                  <a:pt x="430504" y="40614"/>
                </a:lnTo>
                <a:lnTo>
                  <a:pt x="472236" y="57556"/>
                </a:lnTo>
                <a:lnTo>
                  <a:pt x="512254" y="79336"/>
                </a:lnTo>
                <a:lnTo>
                  <a:pt x="550138" y="105968"/>
                </a:lnTo>
                <a:lnTo>
                  <a:pt x="585457" y="137426"/>
                </a:lnTo>
                <a:lnTo>
                  <a:pt x="598627" y="124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341722" y="4139680"/>
            <a:ext cx="198691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30" dirty="0">
                <a:latin typeface="Trebuchet MS"/>
                <a:cs typeface="Trebuchet MS"/>
              </a:rPr>
              <a:t>WiFi</a:t>
            </a:r>
            <a:r>
              <a:rPr sz="1400" b="1" spc="-5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sensing</a:t>
            </a:r>
            <a:r>
              <a:rPr sz="1400" b="1" spc="-50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technology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36336" y="3410977"/>
            <a:ext cx="1159637" cy="1022675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9770260" y="3688234"/>
            <a:ext cx="1193800" cy="371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Sociale</a:t>
            </a:r>
            <a:r>
              <a:rPr sz="1400" b="1" spc="-15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robots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ts val="1120"/>
              </a:lnSpc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paroseal.co.uk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5950" y="3935622"/>
            <a:ext cx="2197735" cy="4921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400" b="1" dirty="0">
                <a:latin typeface="Trebuchet MS"/>
                <a:cs typeface="Trebuchet MS"/>
              </a:rPr>
              <a:t>Slimme</a:t>
            </a:r>
            <a:r>
              <a:rPr sz="1400" b="1" spc="-20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medicijndispenser</a:t>
            </a:r>
            <a:endParaRPr sz="1400">
              <a:latin typeface="Trebuchet MS"/>
              <a:cs typeface="Trebuchet MS"/>
            </a:endParaRPr>
          </a:p>
          <a:p>
            <a:pPr marL="1200150">
              <a:lnSpc>
                <a:spcPct val="100000"/>
              </a:lnSpc>
              <a:spcBef>
                <a:spcPts val="325"/>
              </a:spcBef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evondos.nl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44720" y="4448962"/>
            <a:ext cx="1042035" cy="394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latin typeface="Trebuchet MS"/>
                <a:cs typeface="Trebuchet MS"/>
              </a:rPr>
              <a:t>Wearables</a:t>
            </a:r>
            <a:endParaRPr sz="1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zembro.com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79625" y="4662237"/>
            <a:ext cx="1972470" cy="1220918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8861973" y="4426320"/>
            <a:ext cx="753110" cy="646430"/>
            <a:chOff x="8861973" y="4426320"/>
            <a:chExt cx="753110" cy="646430"/>
          </a:xfrm>
        </p:grpSpPr>
        <p:sp>
          <p:nvSpPr>
            <p:cNvPr id="20" name="object 20"/>
            <p:cNvSpPr/>
            <p:nvPr/>
          </p:nvSpPr>
          <p:spPr>
            <a:xfrm>
              <a:off x="8861971" y="4426330"/>
              <a:ext cx="753110" cy="629285"/>
            </a:xfrm>
            <a:custGeom>
              <a:avLst/>
              <a:gdLst/>
              <a:ahLst/>
              <a:cxnLst/>
              <a:rect l="l" t="t" r="r" b="b"/>
              <a:pathLst>
                <a:path w="753109" h="629285">
                  <a:moveTo>
                    <a:pt x="103530" y="371309"/>
                  </a:moveTo>
                  <a:lnTo>
                    <a:pt x="99314" y="367093"/>
                  </a:lnTo>
                  <a:lnTo>
                    <a:pt x="4216" y="367093"/>
                  </a:lnTo>
                  <a:lnTo>
                    <a:pt x="0" y="371309"/>
                  </a:lnTo>
                  <a:lnTo>
                    <a:pt x="0" y="381698"/>
                  </a:lnTo>
                  <a:lnTo>
                    <a:pt x="4216" y="385914"/>
                  </a:lnTo>
                  <a:lnTo>
                    <a:pt x="99314" y="385914"/>
                  </a:lnTo>
                  <a:lnTo>
                    <a:pt x="103530" y="381698"/>
                  </a:lnTo>
                  <a:lnTo>
                    <a:pt x="103530" y="376504"/>
                  </a:lnTo>
                  <a:lnTo>
                    <a:pt x="103530" y="371309"/>
                  </a:lnTo>
                  <a:close/>
                </a:path>
                <a:path w="753109" h="629285">
                  <a:moveTo>
                    <a:pt x="385902" y="4216"/>
                  </a:moveTo>
                  <a:lnTo>
                    <a:pt x="381685" y="0"/>
                  </a:lnTo>
                  <a:lnTo>
                    <a:pt x="371297" y="0"/>
                  </a:lnTo>
                  <a:lnTo>
                    <a:pt x="367080" y="4216"/>
                  </a:lnTo>
                  <a:lnTo>
                    <a:pt x="367080" y="9410"/>
                  </a:lnTo>
                  <a:lnTo>
                    <a:pt x="367080" y="99314"/>
                  </a:lnTo>
                  <a:lnTo>
                    <a:pt x="371297" y="103530"/>
                  </a:lnTo>
                  <a:lnTo>
                    <a:pt x="381685" y="103530"/>
                  </a:lnTo>
                  <a:lnTo>
                    <a:pt x="385902" y="99314"/>
                  </a:lnTo>
                  <a:lnTo>
                    <a:pt x="385902" y="4216"/>
                  </a:lnTo>
                  <a:close/>
                </a:path>
                <a:path w="753109" h="629285">
                  <a:moveTo>
                    <a:pt x="611797" y="372948"/>
                  </a:moveTo>
                  <a:lnTo>
                    <a:pt x="607009" y="325526"/>
                  </a:lnTo>
                  <a:lnTo>
                    <a:pt x="593305" y="281355"/>
                  </a:lnTo>
                  <a:lnTo>
                    <a:pt x="592975" y="280758"/>
                  </a:lnTo>
                  <a:lnTo>
                    <a:pt x="592975" y="372948"/>
                  </a:lnTo>
                  <a:lnTo>
                    <a:pt x="592950" y="381038"/>
                  </a:lnTo>
                  <a:lnTo>
                    <a:pt x="584022" y="437476"/>
                  </a:lnTo>
                  <a:lnTo>
                    <a:pt x="562051" y="487857"/>
                  </a:lnTo>
                  <a:lnTo>
                    <a:pt x="540727" y="516712"/>
                  </a:lnTo>
                  <a:lnTo>
                    <a:pt x="523963" y="538137"/>
                  </a:lnTo>
                  <a:lnTo>
                    <a:pt x="507898" y="563372"/>
                  </a:lnTo>
                  <a:lnTo>
                    <a:pt x="493890" y="588441"/>
                  </a:lnTo>
                  <a:lnTo>
                    <a:pt x="482841" y="610031"/>
                  </a:lnTo>
                  <a:lnTo>
                    <a:pt x="270129" y="610031"/>
                  </a:lnTo>
                  <a:lnTo>
                    <a:pt x="245046" y="563232"/>
                  </a:lnTo>
                  <a:lnTo>
                    <a:pt x="212509" y="516928"/>
                  </a:lnTo>
                  <a:lnTo>
                    <a:pt x="201155" y="502932"/>
                  </a:lnTo>
                  <a:lnTo>
                    <a:pt x="201028" y="502754"/>
                  </a:lnTo>
                  <a:lnTo>
                    <a:pt x="191096" y="488010"/>
                  </a:lnTo>
                  <a:lnTo>
                    <a:pt x="191020" y="487857"/>
                  </a:lnTo>
                  <a:lnTo>
                    <a:pt x="182372" y="472135"/>
                  </a:lnTo>
                  <a:lnTo>
                    <a:pt x="164426" y="418858"/>
                  </a:lnTo>
                  <a:lnTo>
                    <a:pt x="160020" y="381038"/>
                  </a:lnTo>
                  <a:lnTo>
                    <a:pt x="160045" y="372948"/>
                  </a:lnTo>
                  <a:lnTo>
                    <a:pt x="165684" y="323646"/>
                  </a:lnTo>
                  <a:lnTo>
                    <a:pt x="181927" y="278066"/>
                  </a:lnTo>
                  <a:lnTo>
                    <a:pt x="207454" y="237845"/>
                  </a:lnTo>
                  <a:lnTo>
                    <a:pt x="240957" y="204304"/>
                  </a:lnTo>
                  <a:lnTo>
                    <a:pt x="281127" y="178714"/>
                  </a:lnTo>
                  <a:lnTo>
                    <a:pt x="326910" y="162306"/>
                  </a:lnTo>
                  <a:lnTo>
                    <a:pt x="327380" y="162306"/>
                  </a:lnTo>
                  <a:lnTo>
                    <a:pt x="376313" y="156629"/>
                  </a:lnTo>
                  <a:lnTo>
                    <a:pt x="425958" y="162306"/>
                  </a:lnTo>
                  <a:lnTo>
                    <a:pt x="471538" y="178562"/>
                  </a:lnTo>
                  <a:lnTo>
                    <a:pt x="511746" y="204076"/>
                  </a:lnTo>
                  <a:lnTo>
                    <a:pt x="545299" y="237578"/>
                  </a:lnTo>
                  <a:lnTo>
                    <a:pt x="570890" y="277749"/>
                  </a:lnTo>
                  <a:lnTo>
                    <a:pt x="587209" y="323316"/>
                  </a:lnTo>
                  <a:lnTo>
                    <a:pt x="587248" y="323646"/>
                  </a:lnTo>
                  <a:lnTo>
                    <a:pt x="592975" y="372948"/>
                  </a:lnTo>
                  <a:lnTo>
                    <a:pt x="592975" y="280758"/>
                  </a:lnTo>
                  <a:lnTo>
                    <a:pt x="571601" y="241376"/>
                  </a:lnTo>
                  <a:lnTo>
                    <a:pt x="542874" y="206552"/>
                  </a:lnTo>
                  <a:lnTo>
                    <a:pt x="508050" y="177812"/>
                  </a:lnTo>
                  <a:lnTo>
                    <a:pt x="469023" y="156629"/>
                  </a:lnTo>
                  <a:lnTo>
                    <a:pt x="423913" y="142405"/>
                  </a:lnTo>
                  <a:lnTo>
                    <a:pt x="376491" y="137629"/>
                  </a:lnTo>
                  <a:lnTo>
                    <a:pt x="329057" y="142405"/>
                  </a:lnTo>
                  <a:lnTo>
                    <a:pt x="284899" y="156121"/>
                  </a:lnTo>
                  <a:lnTo>
                    <a:pt x="244919" y="177812"/>
                  </a:lnTo>
                  <a:lnTo>
                    <a:pt x="210096" y="206552"/>
                  </a:lnTo>
                  <a:lnTo>
                    <a:pt x="181368" y="241376"/>
                  </a:lnTo>
                  <a:lnTo>
                    <a:pt x="159664" y="281355"/>
                  </a:lnTo>
                  <a:lnTo>
                    <a:pt x="145961" y="325526"/>
                  </a:lnTo>
                  <a:lnTo>
                    <a:pt x="141173" y="372948"/>
                  </a:lnTo>
                  <a:lnTo>
                    <a:pt x="141173" y="381038"/>
                  </a:lnTo>
                  <a:lnTo>
                    <a:pt x="145935" y="422452"/>
                  </a:lnTo>
                  <a:lnTo>
                    <a:pt x="157556" y="462495"/>
                  </a:lnTo>
                  <a:lnTo>
                    <a:pt x="174993" y="497789"/>
                  </a:lnTo>
                  <a:lnTo>
                    <a:pt x="198399" y="529437"/>
                  </a:lnTo>
                  <a:lnTo>
                    <a:pt x="214693" y="550443"/>
                  </a:lnTo>
                  <a:lnTo>
                    <a:pt x="230276" y="575322"/>
                  </a:lnTo>
                  <a:lnTo>
                    <a:pt x="243687" y="599605"/>
                  </a:lnTo>
                  <a:lnTo>
                    <a:pt x="253466" y="618858"/>
                  </a:lnTo>
                  <a:lnTo>
                    <a:pt x="256501" y="624967"/>
                  </a:lnTo>
                  <a:lnTo>
                    <a:pt x="262750" y="628827"/>
                  </a:lnTo>
                  <a:lnTo>
                    <a:pt x="490220" y="628827"/>
                  </a:lnTo>
                  <a:lnTo>
                    <a:pt x="496468" y="624967"/>
                  </a:lnTo>
                  <a:lnTo>
                    <a:pt x="499529" y="618858"/>
                  </a:lnTo>
                  <a:lnTo>
                    <a:pt x="504012" y="610031"/>
                  </a:lnTo>
                  <a:lnTo>
                    <a:pt x="522732" y="575322"/>
                  </a:lnTo>
                  <a:lnTo>
                    <a:pt x="554596" y="529437"/>
                  </a:lnTo>
                  <a:lnTo>
                    <a:pt x="567016" y="514108"/>
                  </a:lnTo>
                  <a:lnTo>
                    <a:pt x="578002" y="497789"/>
                  </a:lnTo>
                  <a:lnTo>
                    <a:pt x="595439" y="462495"/>
                  </a:lnTo>
                  <a:lnTo>
                    <a:pt x="607034" y="422452"/>
                  </a:lnTo>
                  <a:lnTo>
                    <a:pt x="611797" y="381038"/>
                  </a:lnTo>
                  <a:lnTo>
                    <a:pt x="611797" y="372948"/>
                  </a:lnTo>
                  <a:close/>
                </a:path>
                <a:path w="753109" h="629285">
                  <a:moveTo>
                    <a:pt x="752983" y="371309"/>
                  </a:moveTo>
                  <a:lnTo>
                    <a:pt x="748766" y="367093"/>
                  </a:lnTo>
                  <a:lnTo>
                    <a:pt x="653669" y="367093"/>
                  </a:lnTo>
                  <a:lnTo>
                    <a:pt x="649452" y="371309"/>
                  </a:lnTo>
                  <a:lnTo>
                    <a:pt x="649452" y="376504"/>
                  </a:lnTo>
                  <a:lnTo>
                    <a:pt x="649452" y="381698"/>
                  </a:lnTo>
                  <a:lnTo>
                    <a:pt x="653669" y="385914"/>
                  </a:lnTo>
                  <a:lnTo>
                    <a:pt x="748766" y="385914"/>
                  </a:lnTo>
                  <a:lnTo>
                    <a:pt x="752983" y="381698"/>
                  </a:lnTo>
                  <a:lnTo>
                    <a:pt x="752983" y="3713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68578" y="4532929"/>
              <a:ext cx="80400" cy="8049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427639" y="4992006"/>
              <a:ext cx="80569" cy="8066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27640" y="4532929"/>
              <a:ext cx="80720" cy="8072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68580" y="4992006"/>
              <a:ext cx="80720" cy="7981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986124" y="4786058"/>
            <a:ext cx="1644378" cy="1096250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9125516" y="5112197"/>
            <a:ext cx="226060" cy="19050"/>
          </a:xfrm>
          <a:custGeom>
            <a:avLst/>
            <a:gdLst/>
            <a:ahLst/>
            <a:cxnLst/>
            <a:rect l="l" t="t" r="r" b="b"/>
            <a:pathLst>
              <a:path w="226059" h="19050">
                <a:moveTo>
                  <a:pt x="221679" y="18825"/>
                </a:moveTo>
                <a:lnTo>
                  <a:pt x="4216" y="18825"/>
                </a:lnTo>
                <a:lnTo>
                  <a:pt x="0" y="14608"/>
                </a:lnTo>
                <a:lnTo>
                  <a:pt x="0" y="4216"/>
                </a:lnTo>
                <a:lnTo>
                  <a:pt x="4216" y="0"/>
                </a:lnTo>
                <a:lnTo>
                  <a:pt x="221679" y="0"/>
                </a:lnTo>
                <a:lnTo>
                  <a:pt x="225896" y="4216"/>
                </a:lnTo>
                <a:lnTo>
                  <a:pt x="225896" y="9412"/>
                </a:lnTo>
                <a:lnTo>
                  <a:pt x="225896" y="14608"/>
                </a:lnTo>
                <a:lnTo>
                  <a:pt x="221679" y="18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184052" y="5184807"/>
            <a:ext cx="109220" cy="60325"/>
          </a:xfrm>
          <a:custGeom>
            <a:avLst/>
            <a:gdLst/>
            <a:ahLst/>
            <a:cxnLst/>
            <a:rect l="l" t="t" r="r" b="b"/>
            <a:pathLst>
              <a:path w="109220" h="60325">
                <a:moveTo>
                  <a:pt x="58676" y="60279"/>
                </a:moveTo>
                <a:lnTo>
                  <a:pt x="18977" y="47390"/>
                </a:lnTo>
                <a:lnTo>
                  <a:pt x="18" y="10203"/>
                </a:lnTo>
                <a:lnTo>
                  <a:pt x="0" y="4198"/>
                </a:lnTo>
                <a:lnTo>
                  <a:pt x="4235" y="0"/>
                </a:lnTo>
                <a:lnTo>
                  <a:pt x="99294" y="0"/>
                </a:lnTo>
                <a:lnTo>
                  <a:pt x="105305" y="480"/>
                </a:lnTo>
                <a:lnTo>
                  <a:pt x="109164" y="5016"/>
                </a:lnTo>
                <a:lnTo>
                  <a:pt x="108750" y="10203"/>
                </a:lnTo>
                <a:lnTo>
                  <a:pt x="106473" y="18844"/>
                </a:lnTo>
                <a:lnTo>
                  <a:pt x="21196" y="18844"/>
                </a:lnTo>
                <a:lnTo>
                  <a:pt x="26613" y="28137"/>
                </a:lnTo>
                <a:lnTo>
                  <a:pt x="34348" y="35291"/>
                </a:lnTo>
                <a:lnTo>
                  <a:pt x="43823" y="39910"/>
                </a:lnTo>
                <a:lnTo>
                  <a:pt x="54469" y="41594"/>
                </a:lnTo>
                <a:lnTo>
                  <a:pt x="94965" y="41594"/>
                </a:lnTo>
                <a:lnTo>
                  <a:pt x="92947" y="44471"/>
                </a:lnTo>
                <a:lnTo>
                  <a:pt x="77481" y="55320"/>
                </a:lnTo>
                <a:lnTo>
                  <a:pt x="58676" y="60279"/>
                </a:lnTo>
                <a:close/>
              </a:path>
              <a:path w="109220" h="60325">
                <a:moveTo>
                  <a:pt x="94965" y="41594"/>
                </a:moveTo>
                <a:lnTo>
                  <a:pt x="54469" y="41594"/>
                </a:lnTo>
                <a:lnTo>
                  <a:pt x="65083" y="39910"/>
                </a:lnTo>
                <a:lnTo>
                  <a:pt x="74539" y="35291"/>
                </a:lnTo>
                <a:lnTo>
                  <a:pt x="82258" y="28137"/>
                </a:lnTo>
                <a:lnTo>
                  <a:pt x="87657" y="18844"/>
                </a:lnTo>
                <a:lnTo>
                  <a:pt x="106473" y="18844"/>
                </a:lnTo>
                <a:lnTo>
                  <a:pt x="103795" y="29007"/>
                </a:lnTo>
                <a:lnTo>
                  <a:pt x="94965" y="41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384481" y="5312962"/>
            <a:ext cx="19888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Domotica</a:t>
            </a:r>
            <a:r>
              <a:rPr sz="1400" b="1" spc="-10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G</a:t>
            </a:r>
            <a:r>
              <a:rPr sz="1400" b="1" spc="-80" dirty="0">
                <a:latin typeface="Trebuchet MS"/>
                <a:cs typeface="Trebuchet MS"/>
              </a:rPr>
              <a:t> </a:t>
            </a:r>
            <a:r>
              <a:rPr sz="1400" b="1" dirty="0">
                <a:latin typeface="Trebuchet MS"/>
                <a:cs typeface="Trebuchet MS"/>
              </a:rPr>
              <a:t>smart</a:t>
            </a:r>
            <a:r>
              <a:rPr sz="1400" b="1" spc="-85" dirty="0">
                <a:latin typeface="Trebuchet MS"/>
                <a:cs typeface="Trebuchet MS"/>
              </a:rPr>
              <a:t> </a:t>
            </a:r>
            <a:r>
              <a:rPr sz="1400" b="1" spc="-20" dirty="0">
                <a:latin typeface="Trebuchet MS"/>
                <a:cs typeface="Trebuchet MS"/>
              </a:rPr>
              <a:t>home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071029" y="5886821"/>
            <a:ext cx="8039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zensi.be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729212" y="5869492"/>
            <a:ext cx="9321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10" dirty="0">
                <a:latin typeface="Trebuchet MS"/>
                <a:cs typeface="Trebuchet MS"/>
              </a:rPr>
              <a:t>orikio.com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8291" y="6086510"/>
            <a:ext cx="23228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rebuchet MS"/>
                <a:cs typeface="Trebuchet MS"/>
              </a:rPr>
              <a:t>Sensoren</a:t>
            </a:r>
            <a:r>
              <a:rPr sz="1400" b="1" spc="-125" dirty="0">
                <a:latin typeface="Trebuchet MS"/>
                <a:cs typeface="Trebuchet MS"/>
              </a:rPr>
              <a:t> </a:t>
            </a:r>
            <a:r>
              <a:rPr sz="1400" b="1" spc="-35" dirty="0">
                <a:latin typeface="Trebuchet MS"/>
                <a:cs typeface="Trebuchet MS"/>
              </a:rPr>
              <a:t>in</a:t>
            </a:r>
            <a:r>
              <a:rPr sz="1400" b="1" spc="-100" dirty="0">
                <a:latin typeface="Trebuchet MS"/>
                <a:cs typeface="Trebuchet MS"/>
              </a:rPr>
              <a:t> </a:t>
            </a:r>
            <a:r>
              <a:rPr sz="1400" b="1" spc="-10" dirty="0">
                <a:latin typeface="Trebuchet MS"/>
                <a:cs typeface="Trebuchet MS"/>
              </a:rPr>
              <a:t>bed/kamer/huis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120640" y="2767202"/>
            <a:ext cx="6283960" cy="1750060"/>
          </a:xfrm>
          <a:custGeom>
            <a:avLst/>
            <a:gdLst/>
            <a:ahLst/>
            <a:cxnLst/>
            <a:rect l="l" t="t" r="r" b="b"/>
            <a:pathLst>
              <a:path w="6283959" h="1750060">
                <a:moveTo>
                  <a:pt x="6283452" y="0"/>
                </a:moveTo>
                <a:lnTo>
                  <a:pt x="0" y="0"/>
                </a:lnTo>
                <a:lnTo>
                  <a:pt x="0" y="822960"/>
                </a:lnTo>
                <a:lnTo>
                  <a:pt x="0" y="926592"/>
                </a:lnTo>
                <a:lnTo>
                  <a:pt x="0" y="1749552"/>
                </a:lnTo>
                <a:lnTo>
                  <a:pt x="2144268" y="1749552"/>
                </a:lnTo>
                <a:lnTo>
                  <a:pt x="2144268" y="926592"/>
                </a:lnTo>
                <a:lnTo>
                  <a:pt x="6283452" y="926592"/>
                </a:lnTo>
                <a:lnTo>
                  <a:pt x="6283452" y="0"/>
                </a:lnTo>
                <a:close/>
              </a:path>
            </a:pathLst>
          </a:custGeom>
          <a:solidFill>
            <a:srgbClr val="FA9F8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107940" y="2767202"/>
            <a:ext cx="6296660" cy="1743710"/>
          </a:xfrm>
          <a:prstGeom prst="rect">
            <a:avLst/>
          </a:prstGeom>
          <a:solidFill>
            <a:srgbClr val="FA9F88"/>
          </a:solidFill>
        </p:spPr>
        <p:txBody>
          <a:bodyPr vert="horz" wrap="square" lIns="0" tIns="97155" rIns="0" bIns="0" rtlCol="0">
            <a:spAutoFit/>
          </a:bodyPr>
          <a:lstStyle/>
          <a:p>
            <a:pPr marL="12700" marR="208279">
              <a:lnSpc>
                <a:spcPts val="6480"/>
              </a:lnSpc>
              <a:spcBef>
                <a:spcPts val="765"/>
              </a:spcBef>
            </a:pPr>
            <a:r>
              <a:rPr sz="6000" spc="-1245" dirty="0">
                <a:latin typeface="Verdana"/>
                <a:cs typeface="Verdana"/>
              </a:rPr>
              <a:t>T</a:t>
            </a:r>
            <a:r>
              <a:rPr sz="6000" spc="-735" dirty="0">
                <a:latin typeface="Verdana"/>
                <a:cs typeface="Verdana"/>
              </a:rPr>
              <a:t>echnolo</a:t>
            </a:r>
            <a:r>
              <a:rPr sz="6000" spc="-745" dirty="0">
                <a:latin typeface="Verdana"/>
                <a:cs typeface="Verdana"/>
              </a:rPr>
              <a:t>g</a:t>
            </a:r>
            <a:r>
              <a:rPr sz="6000" spc="-730" dirty="0">
                <a:latin typeface="Verdana"/>
                <a:cs typeface="Verdana"/>
              </a:rPr>
              <a:t>i</a:t>
            </a:r>
            <a:r>
              <a:rPr sz="6000" spc="-735" dirty="0">
                <a:latin typeface="Verdana"/>
                <a:cs typeface="Verdana"/>
              </a:rPr>
              <a:t>e</a:t>
            </a:r>
            <a:r>
              <a:rPr sz="6000" spc="-225" dirty="0">
                <a:latin typeface="Verdana"/>
                <a:cs typeface="Verdana"/>
              </a:rPr>
              <a:t> </a:t>
            </a:r>
            <a:r>
              <a:rPr sz="6000" spc="-850" dirty="0">
                <a:latin typeface="Verdana"/>
                <a:cs typeface="Verdana"/>
              </a:rPr>
              <a:t>anno </a:t>
            </a:r>
            <a:r>
              <a:rPr sz="6000" spc="-800" dirty="0">
                <a:latin typeface="Verdana"/>
                <a:cs typeface="Verdana"/>
              </a:rPr>
              <a:t>2050?</a:t>
            </a:r>
            <a:endParaRPr sz="6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i="1" spc="-600" dirty="0">
                <a:solidFill>
                  <a:srgbClr val="00AFEA"/>
                </a:solidFill>
                <a:latin typeface="Verdana"/>
                <a:cs typeface="Verdana"/>
              </a:rPr>
              <a:t>2026</a:t>
            </a:r>
            <a:r>
              <a:rPr i="1" spc="-22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sz="4650" b="0" spc="-300" dirty="0">
                <a:solidFill>
                  <a:srgbClr val="00AFEA"/>
                </a:solidFill>
                <a:latin typeface="Wingdings"/>
                <a:cs typeface="Wingdings"/>
              </a:rPr>
              <a:t></a:t>
            </a:r>
            <a:r>
              <a:rPr sz="4650" b="0" spc="100" dirty="0">
                <a:solidFill>
                  <a:srgbClr val="00AFEA"/>
                </a:solidFill>
                <a:latin typeface="Times New Roman"/>
                <a:cs typeface="Times New Roman"/>
              </a:rPr>
              <a:t> </a:t>
            </a:r>
            <a:r>
              <a:rPr i="1" spc="-620" dirty="0">
                <a:solidFill>
                  <a:srgbClr val="00AFEA"/>
                </a:solidFill>
                <a:latin typeface="Verdana"/>
                <a:cs typeface="Verdana"/>
              </a:rPr>
              <a:t>2050</a:t>
            </a:r>
            <a:endParaRPr sz="46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2302129"/>
            <a:ext cx="8280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30" dirty="0">
                <a:latin typeface="Trebuchet MS"/>
                <a:cs typeface="Trebuchet MS"/>
              </a:rPr>
              <a:t>Van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04416" y="2334641"/>
            <a:ext cx="2629535" cy="409575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2800" spc="-80" dirty="0">
                <a:latin typeface="Trebuchet MS"/>
                <a:cs typeface="Trebuchet MS"/>
              </a:rPr>
              <a:t>proof-</a:t>
            </a:r>
            <a:r>
              <a:rPr sz="2800" spc="-105" dirty="0">
                <a:latin typeface="Trebuchet MS"/>
                <a:cs typeface="Trebuchet MS"/>
              </a:rPr>
              <a:t>of-</a:t>
            </a:r>
            <a:r>
              <a:rPr sz="2800" spc="-10" dirty="0">
                <a:latin typeface="Trebuchet MS"/>
                <a:cs typeface="Trebuchet MS"/>
              </a:rPr>
              <a:t>concept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7310" y="2302129"/>
            <a:ext cx="19043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latin typeface="Trebuchet MS"/>
                <a:cs typeface="Trebuchet MS"/>
              </a:rPr>
              <a:t>in</a:t>
            </a:r>
            <a:r>
              <a:rPr sz="2800" spc="-24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2026</a:t>
            </a:r>
            <a:r>
              <a:rPr sz="2800" spc="-17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naar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8239" y="2743835"/>
            <a:ext cx="3388360" cy="409575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5"/>
              </a:lnSpc>
            </a:pPr>
            <a:r>
              <a:rPr sz="2800" spc="-45" dirty="0">
                <a:latin typeface="Trebuchet MS"/>
                <a:cs typeface="Trebuchet MS"/>
              </a:rPr>
              <a:t>commercieel</a:t>
            </a:r>
            <a:r>
              <a:rPr sz="2800" spc="-17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product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33117" y="2686338"/>
            <a:ext cx="1111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latin typeface="Trebuchet MS"/>
                <a:cs typeface="Trebuchet MS"/>
              </a:rPr>
              <a:t>in</a:t>
            </a:r>
            <a:r>
              <a:rPr sz="2800" spc="-275" dirty="0">
                <a:latin typeface="Trebuchet MS"/>
                <a:cs typeface="Trebuchet MS"/>
              </a:rPr>
              <a:t> </a:t>
            </a:r>
            <a:r>
              <a:rPr sz="2800" spc="175" dirty="0">
                <a:latin typeface="Trebuchet MS"/>
                <a:cs typeface="Trebuchet MS"/>
              </a:rPr>
              <a:t>20??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6939" y="3708780"/>
            <a:ext cx="5584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0029" algn="l"/>
              </a:tabLst>
            </a:pPr>
            <a:r>
              <a:rPr sz="2800" spc="-70" dirty="0">
                <a:latin typeface="Trebuchet MS"/>
                <a:cs typeface="Trebuchet MS"/>
              </a:rPr>
              <a:t>Ontwikkeld</a:t>
            </a:r>
            <a:r>
              <a:rPr sz="2800" spc="-215" dirty="0">
                <a:latin typeface="Trebuchet MS"/>
                <a:cs typeface="Trebuchet MS"/>
              </a:rPr>
              <a:t> </a:t>
            </a:r>
            <a:r>
              <a:rPr sz="2800" spc="-135" dirty="0">
                <a:latin typeface="Trebuchet MS"/>
                <a:cs typeface="Trebuchet MS"/>
              </a:rPr>
              <a:t>voor/met</a:t>
            </a:r>
            <a:r>
              <a:rPr sz="2800" spc="-225" dirty="0">
                <a:latin typeface="Trebuchet MS"/>
                <a:cs typeface="Trebuchet MS"/>
              </a:rPr>
              <a:t> </a:t>
            </a:r>
            <a:r>
              <a:rPr sz="2800" spc="-40" dirty="0">
                <a:latin typeface="Trebuchet MS"/>
                <a:cs typeface="Trebuchet MS"/>
              </a:rPr>
              <a:t>de</a:t>
            </a:r>
            <a:r>
              <a:rPr sz="2800" spc="-210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zorgsector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5539" y="4092990"/>
            <a:ext cx="2353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90" dirty="0">
                <a:latin typeface="Trebuchet MS"/>
                <a:cs typeface="Trebuchet MS"/>
              </a:rPr>
              <a:t>of</a:t>
            </a:r>
            <a:r>
              <a:rPr sz="2800" spc="-240" dirty="0">
                <a:latin typeface="Trebuchet MS"/>
                <a:cs typeface="Trebuchet MS"/>
              </a:rPr>
              <a:t> </a:t>
            </a:r>
            <a:r>
              <a:rPr sz="2800" spc="-95" dirty="0">
                <a:latin typeface="Trebuchet MS"/>
                <a:cs typeface="Trebuchet MS"/>
              </a:rPr>
              <a:t>transfer</a:t>
            </a:r>
            <a:r>
              <a:rPr sz="2800" spc="-23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naar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61588" y="4125340"/>
            <a:ext cx="1789430" cy="4343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2800" spc="-10" dirty="0">
                <a:latin typeface="Trebuchet MS"/>
                <a:cs typeface="Trebuchet MS"/>
              </a:rPr>
              <a:t>zorgsector?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939" y="5115433"/>
            <a:ext cx="149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0" dirty="0">
                <a:latin typeface="Arial MT"/>
                <a:cs typeface="Arial MT"/>
              </a:rPr>
              <a:t>•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8239" y="5147945"/>
            <a:ext cx="4817745" cy="4343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sz="2800" spc="-70" dirty="0">
                <a:latin typeface="Trebuchet MS"/>
                <a:cs typeface="Trebuchet MS"/>
              </a:rPr>
              <a:t>Implementatie</a:t>
            </a:r>
            <a:r>
              <a:rPr sz="2800" spc="-245" dirty="0">
                <a:latin typeface="Trebuchet MS"/>
                <a:cs typeface="Trebuchet MS"/>
              </a:rPr>
              <a:t> </a:t>
            </a:r>
            <a:r>
              <a:rPr sz="2800" spc="114" dirty="0">
                <a:latin typeface="Trebuchet MS"/>
                <a:cs typeface="Trebuchet MS"/>
              </a:rPr>
              <a:t>C</a:t>
            </a:r>
            <a:r>
              <a:rPr sz="2800" spc="-210" dirty="0">
                <a:latin typeface="Trebuchet MS"/>
                <a:cs typeface="Trebuchet MS"/>
              </a:rPr>
              <a:t> </a:t>
            </a:r>
            <a:r>
              <a:rPr sz="2800" spc="-75" dirty="0">
                <a:latin typeface="Trebuchet MS"/>
                <a:cs typeface="Trebuchet MS"/>
              </a:rPr>
              <a:t>iedereen</a:t>
            </a:r>
            <a:r>
              <a:rPr sz="2800" spc="-240" dirty="0">
                <a:latin typeface="Trebuchet MS"/>
                <a:cs typeface="Trebuchet MS"/>
              </a:rPr>
              <a:t> </a:t>
            </a:r>
            <a:r>
              <a:rPr sz="2800" spc="-35" dirty="0">
                <a:latin typeface="Trebuchet MS"/>
                <a:cs typeface="Trebuchet MS"/>
              </a:rPr>
              <a:t>mee!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9649" y="2098887"/>
            <a:ext cx="3837058" cy="355811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9917448" y="5631959"/>
            <a:ext cx="16243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latin typeface="Trebuchet MS"/>
                <a:cs typeface="Trebuchet MS"/>
              </a:rPr>
              <a:t>Bron:</a:t>
            </a:r>
            <a:r>
              <a:rPr sz="1400" spc="-90" dirty="0">
                <a:latin typeface="Trebuchet MS"/>
                <a:cs typeface="Trebuchet MS"/>
              </a:rPr>
              <a:t> </a:t>
            </a:r>
            <a:r>
              <a:rPr sz="1400" spc="-65" dirty="0">
                <a:latin typeface="Trebuchet MS"/>
                <a:cs typeface="Trebuchet MS"/>
              </a:rPr>
              <a:t>twi-</a:t>
            </a:r>
            <a:r>
              <a:rPr sz="1400" spc="-10" dirty="0">
                <a:latin typeface="Trebuchet MS"/>
                <a:cs typeface="Trebuchet MS"/>
              </a:rPr>
              <a:t>global.com</a:t>
            </a:r>
            <a:endParaRPr sz="1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515" dirty="0">
                <a:solidFill>
                  <a:srgbClr val="00AFEA"/>
                </a:solidFill>
                <a:latin typeface="Verdana"/>
                <a:cs typeface="Verdana"/>
              </a:rPr>
              <a:t>Snelle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25" dirty="0">
                <a:solidFill>
                  <a:srgbClr val="00AFEA"/>
                </a:solidFill>
                <a:latin typeface="Verdana"/>
                <a:cs typeface="Verdana"/>
              </a:rPr>
              <a:t>vooruitgang</a:t>
            </a:r>
          </a:p>
        </p:txBody>
      </p:sp>
      <p:sp>
        <p:nvSpPr>
          <p:cNvPr id="8" name="object 8"/>
          <p:cNvSpPr/>
          <p:nvPr/>
        </p:nvSpPr>
        <p:spPr>
          <a:xfrm>
            <a:off x="1995843" y="3076663"/>
            <a:ext cx="1301115" cy="1288415"/>
          </a:xfrm>
          <a:custGeom>
            <a:avLst/>
            <a:gdLst/>
            <a:ahLst/>
            <a:cxnLst/>
            <a:rect l="l" t="t" r="r" b="b"/>
            <a:pathLst>
              <a:path w="1301114" h="1288414">
                <a:moveTo>
                  <a:pt x="342988" y="585965"/>
                </a:moveTo>
                <a:lnTo>
                  <a:pt x="332028" y="585965"/>
                </a:lnTo>
                <a:lnTo>
                  <a:pt x="332028" y="597395"/>
                </a:lnTo>
                <a:lnTo>
                  <a:pt x="332028" y="761225"/>
                </a:lnTo>
                <a:lnTo>
                  <a:pt x="167563" y="761225"/>
                </a:lnTo>
                <a:lnTo>
                  <a:pt x="167563" y="597395"/>
                </a:lnTo>
                <a:lnTo>
                  <a:pt x="332028" y="597395"/>
                </a:lnTo>
                <a:lnTo>
                  <a:pt x="332028" y="585965"/>
                </a:lnTo>
                <a:lnTo>
                  <a:pt x="156591" y="585965"/>
                </a:lnTo>
                <a:lnTo>
                  <a:pt x="156591" y="597395"/>
                </a:lnTo>
                <a:lnTo>
                  <a:pt x="156591" y="761225"/>
                </a:lnTo>
                <a:lnTo>
                  <a:pt x="156591" y="772655"/>
                </a:lnTo>
                <a:lnTo>
                  <a:pt x="342988" y="772655"/>
                </a:lnTo>
                <a:lnTo>
                  <a:pt x="342988" y="761415"/>
                </a:lnTo>
                <a:lnTo>
                  <a:pt x="342988" y="761225"/>
                </a:lnTo>
                <a:lnTo>
                  <a:pt x="342988" y="597395"/>
                </a:lnTo>
                <a:lnTo>
                  <a:pt x="342988" y="596938"/>
                </a:lnTo>
                <a:lnTo>
                  <a:pt x="342988" y="585965"/>
                </a:lnTo>
                <a:close/>
              </a:path>
              <a:path w="1301114" h="1288414">
                <a:moveTo>
                  <a:pt x="447154" y="564045"/>
                </a:moveTo>
                <a:lnTo>
                  <a:pt x="397814" y="564045"/>
                </a:lnTo>
                <a:lnTo>
                  <a:pt x="397814" y="558558"/>
                </a:lnTo>
                <a:lnTo>
                  <a:pt x="395655" y="547903"/>
                </a:lnTo>
                <a:lnTo>
                  <a:pt x="391756" y="542112"/>
                </a:lnTo>
                <a:lnTo>
                  <a:pt x="389775" y="539191"/>
                </a:lnTo>
                <a:lnTo>
                  <a:pt x="386854" y="537222"/>
                </a:lnTo>
                <a:lnTo>
                  <a:pt x="386854" y="549478"/>
                </a:lnTo>
                <a:lnTo>
                  <a:pt x="386854" y="808875"/>
                </a:lnTo>
                <a:lnTo>
                  <a:pt x="379488" y="816241"/>
                </a:lnTo>
                <a:lnTo>
                  <a:pt x="120103" y="816241"/>
                </a:lnTo>
                <a:lnTo>
                  <a:pt x="112737" y="808875"/>
                </a:lnTo>
                <a:lnTo>
                  <a:pt x="112737" y="549478"/>
                </a:lnTo>
                <a:lnTo>
                  <a:pt x="120103" y="542112"/>
                </a:lnTo>
                <a:lnTo>
                  <a:pt x="379488" y="542112"/>
                </a:lnTo>
                <a:lnTo>
                  <a:pt x="386854" y="549478"/>
                </a:lnTo>
                <a:lnTo>
                  <a:pt x="386854" y="537222"/>
                </a:lnTo>
                <a:lnTo>
                  <a:pt x="381063" y="533311"/>
                </a:lnTo>
                <a:lnTo>
                  <a:pt x="370408" y="531152"/>
                </a:lnTo>
                <a:lnTo>
                  <a:pt x="364921" y="531152"/>
                </a:lnTo>
                <a:lnTo>
                  <a:pt x="364921" y="481812"/>
                </a:lnTo>
                <a:lnTo>
                  <a:pt x="353961" y="481812"/>
                </a:lnTo>
                <a:lnTo>
                  <a:pt x="353961" y="531152"/>
                </a:lnTo>
                <a:lnTo>
                  <a:pt x="321068" y="531152"/>
                </a:lnTo>
                <a:lnTo>
                  <a:pt x="321068" y="481812"/>
                </a:lnTo>
                <a:lnTo>
                  <a:pt x="310095" y="481812"/>
                </a:lnTo>
                <a:lnTo>
                  <a:pt x="310095" y="531152"/>
                </a:lnTo>
                <a:lnTo>
                  <a:pt x="277202" y="531152"/>
                </a:lnTo>
                <a:lnTo>
                  <a:pt x="277202" y="481812"/>
                </a:lnTo>
                <a:lnTo>
                  <a:pt x="266242" y="481812"/>
                </a:lnTo>
                <a:lnTo>
                  <a:pt x="266242" y="531152"/>
                </a:lnTo>
                <a:lnTo>
                  <a:pt x="233349" y="531152"/>
                </a:lnTo>
                <a:lnTo>
                  <a:pt x="233349" y="481812"/>
                </a:lnTo>
                <a:lnTo>
                  <a:pt x="222377" y="481812"/>
                </a:lnTo>
                <a:lnTo>
                  <a:pt x="222377" y="531152"/>
                </a:lnTo>
                <a:lnTo>
                  <a:pt x="189484" y="531152"/>
                </a:lnTo>
                <a:lnTo>
                  <a:pt x="189484" y="481812"/>
                </a:lnTo>
                <a:lnTo>
                  <a:pt x="178523" y="481812"/>
                </a:lnTo>
                <a:lnTo>
                  <a:pt x="178523" y="531152"/>
                </a:lnTo>
                <a:lnTo>
                  <a:pt x="145630" y="531152"/>
                </a:lnTo>
                <a:lnTo>
                  <a:pt x="145630" y="481812"/>
                </a:lnTo>
                <a:lnTo>
                  <a:pt x="134670" y="481812"/>
                </a:lnTo>
                <a:lnTo>
                  <a:pt x="134670" y="531152"/>
                </a:lnTo>
                <a:lnTo>
                  <a:pt x="129184" y="531152"/>
                </a:lnTo>
                <a:lnTo>
                  <a:pt x="118516" y="533311"/>
                </a:lnTo>
                <a:lnTo>
                  <a:pt x="109804" y="539191"/>
                </a:lnTo>
                <a:lnTo>
                  <a:pt x="103936" y="547903"/>
                </a:lnTo>
                <a:lnTo>
                  <a:pt x="101777" y="558558"/>
                </a:lnTo>
                <a:lnTo>
                  <a:pt x="101777" y="564045"/>
                </a:lnTo>
                <a:lnTo>
                  <a:pt x="52425" y="564045"/>
                </a:lnTo>
                <a:lnTo>
                  <a:pt x="52425" y="575005"/>
                </a:lnTo>
                <a:lnTo>
                  <a:pt x="101777" y="575005"/>
                </a:lnTo>
                <a:lnTo>
                  <a:pt x="101777" y="607910"/>
                </a:lnTo>
                <a:lnTo>
                  <a:pt x="52425" y="607910"/>
                </a:lnTo>
                <a:lnTo>
                  <a:pt x="52425" y="618871"/>
                </a:lnTo>
                <a:lnTo>
                  <a:pt x="101777" y="618871"/>
                </a:lnTo>
                <a:lnTo>
                  <a:pt x="101777" y="651764"/>
                </a:lnTo>
                <a:lnTo>
                  <a:pt x="52425" y="651764"/>
                </a:lnTo>
                <a:lnTo>
                  <a:pt x="52425" y="662724"/>
                </a:lnTo>
                <a:lnTo>
                  <a:pt x="101777" y="662724"/>
                </a:lnTo>
                <a:lnTo>
                  <a:pt x="101777" y="695629"/>
                </a:lnTo>
                <a:lnTo>
                  <a:pt x="52425" y="695629"/>
                </a:lnTo>
                <a:lnTo>
                  <a:pt x="52425" y="706589"/>
                </a:lnTo>
                <a:lnTo>
                  <a:pt x="101777" y="706589"/>
                </a:lnTo>
                <a:lnTo>
                  <a:pt x="101777" y="739482"/>
                </a:lnTo>
                <a:lnTo>
                  <a:pt x="52425" y="739482"/>
                </a:lnTo>
                <a:lnTo>
                  <a:pt x="52425" y="750455"/>
                </a:lnTo>
                <a:lnTo>
                  <a:pt x="101777" y="750455"/>
                </a:lnTo>
                <a:lnTo>
                  <a:pt x="101777" y="783348"/>
                </a:lnTo>
                <a:lnTo>
                  <a:pt x="52425" y="783348"/>
                </a:lnTo>
                <a:lnTo>
                  <a:pt x="52425" y="794308"/>
                </a:lnTo>
                <a:lnTo>
                  <a:pt x="101777" y="794308"/>
                </a:lnTo>
                <a:lnTo>
                  <a:pt x="101777" y="799795"/>
                </a:lnTo>
                <a:lnTo>
                  <a:pt x="103936" y="810463"/>
                </a:lnTo>
                <a:lnTo>
                  <a:pt x="109804" y="819162"/>
                </a:lnTo>
                <a:lnTo>
                  <a:pt x="118516" y="825042"/>
                </a:lnTo>
                <a:lnTo>
                  <a:pt x="129184" y="827201"/>
                </a:lnTo>
                <a:lnTo>
                  <a:pt x="134670" y="827201"/>
                </a:lnTo>
                <a:lnTo>
                  <a:pt x="134670" y="876554"/>
                </a:lnTo>
                <a:lnTo>
                  <a:pt x="145630" y="876554"/>
                </a:lnTo>
                <a:lnTo>
                  <a:pt x="145630" y="827201"/>
                </a:lnTo>
                <a:lnTo>
                  <a:pt x="178523" y="827201"/>
                </a:lnTo>
                <a:lnTo>
                  <a:pt x="178523" y="876554"/>
                </a:lnTo>
                <a:lnTo>
                  <a:pt x="189484" y="876554"/>
                </a:lnTo>
                <a:lnTo>
                  <a:pt x="189484" y="827201"/>
                </a:lnTo>
                <a:lnTo>
                  <a:pt x="222377" y="827201"/>
                </a:lnTo>
                <a:lnTo>
                  <a:pt x="222377" y="876554"/>
                </a:lnTo>
                <a:lnTo>
                  <a:pt x="233349" y="876554"/>
                </a:lnTo>
                <a:lnTo>
                  <a:pt x="233349" y="827201"/>
                </a:lnTo>
                <a:lnTo>
                  <a:pt x="266242" y="827201"/>
                </a:lnTo>
                <a:lnTo>
                  <a:pt x="266242" y="876554"/>
                </a:lnTo>
                <a:lnTo>
                  <a:pt x="277202" y="876554"/>
                </a:lnTo>
                <a:lnTo>
                  <a:pt x="277202" y="827201"/>
                </a:lnTo>
                <a:lnTo>
                  <a:pt x="310095" y="827201"/>
                </a:lnTo>
                <a:lnTo>
                  <a:pt x="310095" y="876554"/>
                </a:lnTo>
                <a:lnTo>
                  <a:pt x="321068" y="876554"/>
                </a:lnTo>
                <a:lnTo>
                  <a:pt x="321068" y="827201"/>
                </a:lnTo>
                <a:lnTo>
                  <a:pt x="353961" y="827201"/>
                </a:lnTo>
                <a:lnTo>
                  <a:pt x="353961" y="876554"/>
                </a:lnTo>
                <a:lnTo>
                  <a:pt x="364921" y="876554"/>
                </a:lnTo>
                <a:lnTo>
                  <a:pt x="364921" y="827201"/>
                </a:lnTo>
                <a:lnTo>
                  <a:pt x="370408" y="827201"/>
                </a:lnTo>
                <a:lnTo>
                  <a:pt x="397814" y="799795"/>
                </a:lnTo>
                <a:lnTo>
                  <a:pt x="397814" y="794308"/>
                </a:lnTo>
                <a:lnTo>
                  <a:pt x="447154" y="794308"/>
                </a:lnTo>
                <a:lnTo>
                  <a:pt x="447154" y="783348"/>
                </a:lnTo>
                <a:lnTo>
                  <a:pt x="397814" y="783348"/>
                </a:lnTo>
                <a:lnTo>
                  <a:pt x="397814" y="750455"/>
                </a:lnTo>
                <a:lnTo>
                  <a:pt x="447154" y="750455"/>
                </a:lnTo>
                <a:lnTo>
                  <a:pt x="447154" y="739482"/>
                </a:lnTo>
                <a:lnTo>
                  <a:pt x="397814" y="739482"/>
                </a:lnTo>
                <a:lnTo>
                  <a:pt x="397814" y="706589"/>
                </a:lnTo>
                <a:lnTo>
                  <a:pt x="447154" y="706589"/>
                </a:lnTo>
                <a:lnTo>
                  <a:pt x="447154" y="695629"/>
                </a:lnTo>
                <a:lnTo>
                  <a:pt x="397814" y="695629"/>
                </a:lnTo>
                <a:lnTo>
                  <a:pt x="397814" y="662724"/>
                </a:lnTo>
                <a:lnTo>
                  <a:pt x="447154" y="662724"/>
                </a:lnTo>
                <a:lnTo>
                  <a:pt x="447154" y="651764"/>
                </a:lnTo>
                <a:lnTo>
                  <a:pt x="397814" y="651764"/>
                </a:lnTo>
                <a:lnTo>
                  <a:pt x="397814" y="618871"/>
                </a:lnTo>
                <a:lnTo>
                  <a:pt x="447154" y="618871"/>
                </a:lnTo>
                <a:lnTo>
                  <a:pt x="447154" y="607910"/>
                </a:lnTo>
                <a:lnTo>
                  <a:pt x="397814" y="607910"/>
                </a:lnTo>
                <a:lnTo>
                  <a:pt x="397814" y="575005"/>
                </a:lnTo>
                <a:lnTo>
                  <a:pt x="447154" y="575005"/>
                </a:lnTo>
                <a:lnTo>
                  <a:pt x="447154" y="564045"/>
                </a:lnTo>
                <a:close/>
              </a:path>
              <a:path w="1301114" h="1288414">
                <a:moveTo>
                  <a:pt x="801116" y="115125"/>
                </a:moveTo>
                <a:lnTo>
                  <a:pt x="790155" y="115125"/>
                </a:lnTo>
                <a:lnTo>
                  <a:pt x="790155" y="279615"/>
                </a:lnTo>
                <a:lnTo>
                  <a:pt x="801116" y="279615"/>
                </a:lnTo>
                <a:lnTo>
                  <a:pt x="801116" y="115125"/>
                </a:lnTo>
                <a:close/>
              </a:path>
              <a:path w="1301114" h="1288414">
                <a:moveTo>
                  <a:pt x="801116" y="104622"/>
                </a:moveTo>
                <a:lnTo>
                  <a:pt x="614718" y="104622"/>
                </a:lnTo>
                <a:lnTo>
                  <a:pt x="614718" y="114782"/>
                </a:lnTo>
                <a:lnTo>
                  <a:pt x="614718" y="279882"/>
                </a:lnTo>
                <a:lnTo>
                  <a:pt x="614718" y="290042"/>
                </a:lnTo>
                <a:lnTo>
                  <a:pt x="801116" y="290042"/>
                </a:lnTo>
                <a:lnTo>
                  <a:pt x="801116" y="279882"/>
                </a:lnTo>
                <a:lnTo>
                  <a:pt x="625690" y="279882"/>
                </a:lnTo>
                <a:lnTo>
                  <a:pt x="625690" y="114782"/>
                </a:lnTo>
                <a:lnTo>
                  <a:pt x="801116" y="114782"/>
                </a:lnTo>
                <a:lnTo>
                  <a:pt x="801116" y="104622"/>
                </a:lnTo>
                <a:close/>
              </a:path>
              <a:path w="1301114" h="1288414">
                <a:moveTo>
                  <a:pt x="835012" y="464693"/>
                </a:moveTo>
                <a:lnTo>
                  <a:pt x="673379" y="464693"/>
                </a:lnTo>
                <a:lnTo>
                  <a:pt x="673379" y="491693"/>
                </a:lnTo>
                <a:lnTo>
                  <a:pt x="788670" y="491921"/>
                </a:lnTo>
                <a:lnTo>
                  <a:pt x="137071" y="1143533"/>
                </a:lnTo>
                <a:lnTo>
                  <a:pt x="156159" y="1162621"/>
                </a:lnTo>
                <a:lnTo>
                  <a:pt x="808012" y="511073"/>
                </a:lnTo>
                <a:lnTo>
                  <a:pt x="808012" y="626706"/>
                </a:lnTo>
                <a:lnTo>
                  <a:pt x="835012" y="626706"/>
                </a:lnTo>
                <a:lnTo>
                  <a:pt x="835012" y="464693"/>
                </a:lnTo>
                <a:close/>
              </a:path>
              <a:path w="1301114" h="1288414">
                <a:moveTo>
                  <a:pt x="905281" y="82245"/>
                </a:moveTo>
                <a:lnTo>
                  <a:pt x="855941" y="82245"/>
                </a:lnTo>
                <a:lnTo>
                  <a:pt x="855941" y="76758"/>
                </a:lnTo>
                <a:lnTo>
                  <a:pt x="853782" y="66090"/>
                </a:lnTo>
                <a:lnTo>
                  <a:pt x="849884" y="60312"/>
                </a:lnTo>
                <a:lnTo>
                  <a:pt x="847902" y="57378"/>
                </a:lnTo>
                <a:lnTo>
                  <a:pt x="844981" y="55422"/>
                </a:lnTo>
                <a:lnTo>
                  <a:pt x="844981" y="67678"/>
                </a:lnTo>
                <a:lnTo>
                  <a:pt x="844981" y="327075"/>
                </a:lnTo>
                <a:lnTo>
                  <a:pt x="837615" y="334429"/>
                </a:lnTo>
                <a:lnTo>
                  <a:pt x="578231" y="334429"/>
                </a:lnTo>
                <a:lnTo>
                  <a:pt x="570865" y="327075"/>
                </a:lnTo>
                <a:lnTo>
                  <a:pt x="570865" y="67678"/>
                </a:lnTo>
                <a:lnTo>
                  <a:pt x="578231" y="60312"/>
                </a:lnTo>
                <a:lnTo>
                  <a:pt x="837615" y="60312"/>
                </a:lnTo>
                <a:lnTo>
                  <a:pt x="844981" y="67678"/>
                </a:lnTo>
                <a:lnTo>
                  <a:pt x="844981" y="55422"/>
                </a:lnTo>
                <a:lnTo>
                  <a:pt x="839190" y="51511"/>
                </a:lnTo>
                <a:lnTo>
                  <a:pt x="828535" y="49339"/>
                </a:lnTo>
                <a:lnTo>
                  <a:pt x="823048" y="49339"/>
                </a:lnTo>
                <a:lnTo>
                  <a:pt x="823048" y="0"/>
                </a:lnTo>
                <a:lnTo>
                  <a:pt x="812088" y="0"/>
                </a:lnTo>
                <a:lnTo>
                  <a:pt x="812088" y="49339"/>
                </a:lnTo>
                <a:lnTo>
                  <a:pt x="779195" y="49339"/>
                </a:lnTo>
                <a:lnTo>
                  <a:pt x="779195" y="0"/>
                </a:lnTo>
                <a:lnTo>
                  <a:pt x="768223" y="0"/>
                </a:lnTo>
                <a:lnTo>
                  <a:pt x="768223" y="49339"/>
                </a:lnTo>
                <a:lnTo>
                  <a:pt x="735330" y="49339"/>
                </a:lnTo>
                <a:lnTo>
                  <a:pt x="735330" y="0"/>
                </a:lnTo>
                <a:lnTo>
                  <a:pt x="724369" y="0"/>
                </a:lnTo>
                <a:lnTo>
                  <a:pt x="724369" y="49339"/>
                </a:lnTo>
                <a:lnTo>
                  <a:pt x="691476" y="49339"/>
                </a:lnTo>
                <a:lnTo>
                  <a:pt x="691476" y="0"/>
                </a:lnTo>
                <a:lnTo>
                  <a:pt x="680516" y="0"/>
                </a:lnTo>
                <a:lnTo>
                  <a:pt x="680516" y="49339"/>
                </a:lnTo>
                <a:lnTo>
                  <a:pt x="647611" y="49339"/>
                </a:lnTo>
                <a:lnTo>
                  <a:pt x="647611" y="0"/>
                </a:lnTo>
                <a:lnTo>
                  <a:pt x="636651" y="0"/>
                </a:lnTo>
                <a:lnTo>
                  <a:pt x="636651" y="49339"/>
                </a:lnTo>
                <a:lnTo>
                  <a:pt x="603758" y="49339"/>
                </a:lnTo>
                <a:lnTo>
                  <a:pt x="603758" y="0"/>
                </a:lnTo>
                <a:lnTo>
                  <a:pt x="592797" y="0"/>
                </a:lnTo>
                <a:lnTo>
                  <a:pt x="592797" y="49339"/>
                </a:lnTo>
                <a:lnTo>
                  <a:pt x="587311" y="49339"/>
                </a:lnTo>
                <a:lnTo>
                  <a:pt x="576643" y="51511"/>
                </a:lnTo>
                <a:lnTo>
                  <a:pt x="567944" y="57378"/>
                </a:lnTo>
                <a:lnTo>
                  <a:pt x="562063" y="66090"/>
                </a:lnTo>
                <a:lnTo>
                  <a:pt x="559904" y="76758"/>
                </a:lnTo>
                <a:lnTo>
                  <a:pt x="559904" y="82245"/>
                </a:lnTo>
                <a:lnTo>
                  <a:pt x="510565" y="82245"/>
                </a:lnTo>
                <a:lnTo>
                  <a:pt x="510565" y="93205"/>
                </a:lnTo>
                <a:lnTo>
                  <a:pt x="559904" y="93205"/>
                </a:lnTo>
                <a:lnTo>
                  <a:pt x="559904" y="126098"/>
                </a:lnTo>
                <a:lnTo>
                  <a:pt x="510565" y="126098"/>
                </a:lnTo>
                <a:lnTo>
                  <a:pt x="510565" y="137058"/>
                </a:lnTo>
                <a:lnTo>
                  <a:pt x="559904" y="137058"/>
                </a:lnTo>
                <a:lnTo>
                  <a:pt x="559904" y="169964"/>
                </a:lnTo>
                <a:lnTo>
                  <a:pt x="510565" y="169964"/>
                </a:lnTo>
                <a:lnTo>
                  <a:pt x="510565" y="180924"/>
                </a:lnTo>
                <a:lnTo>
                  <a:pt x="559904" y="180924"/>
                </a:lnTo>
                <a:lnTo>
                  <a:pt x="559904" y="213817"/>
                </a:lnTo>
                <a:lnTo>
                  <a:pt x="510565" y="213817"/>
                </a:lnTo>
                <a:lnTo>
                  <a:pt x="510565" y="224790"/>
                </a:lnTo>
                <a:lnTo>
                  <a:pt x="559904" y="224790"/>
                </a:lnTo>
                <a:lnTo>
                  <a:pt x="559904" y="257683"/>
                </a:lnTo>
                <a:lnTo>
                  <a:pt x="510565" y="257683"/>
                </a:lnTo>
                <a:lnTo>
                  <a:pt x="510565" y="268643"/>
                </a:lnTo>
                <a:lnTo>
                  <a:pt x="559904" y="268643"/>
                </a:lnTo>
                <a:lnTo>
                  <a:pt x="559904" y="301536"/>
                </a:lnTo>
                <a:lnTo>
                  <a:pt x="510565" y="301536"/>
                </a:lnTo>
                <a:lnTo>
                  <a:pt x="510565" y="312508"/>
                </a:lnTo>
                <a:lnTo>
                  <a:pt x="559904" y="312508"/>
                </a:lnTo>
                <a:lnTo>
                  <a:pt x="559904" y="317982"/>
                </a:lnTo>
                <a:lnTo>
                  <a:pt x="562063" y="328650"/>
                </a:lnTo>
                <a:lnTo>
                  <a:pt x="567944" y="337362"/>
                </a:lnTo>
                <a:lnTo>
                  <a:pt x="576643" y="343242"/>
                </a:lnTo>
                <a:lnTo>
                  <a:pt x="587311" y="345401"/>
                </a:lnTo>
                <a:lnTo>
                  <a:pt x="592797" y="345401"/>
                </a:lnTo>
                <a:lnTo>
                  <a:pt x="592797" y="394741"/>
                </a:lnTo>
                <a:lnTo>
                  <a:pt x="603758" y="394741"/>
                </a:lnTo>
                <a:lnTo>
                  <a:pt x="603758" y="345401"/>
                </a:lnTo>
                <a:lnTo>
                  <a:pt x="636651" y="345401"/>
                </a:lnTo>
                <a:lnTo>
                  <a:pt x="636651" y="394741"/>
                </a:lnTo>
                <a:lnTo>
                  <a:pt x="647611" y="394741"/>
                </a:lnTo>
                <a:lnTo>
                  <a:pt x="647611" y="345401"/>
                </a:lnTo>
                <a:lnTo>
                  <a:pt x="680516" y="345401"/>
                </a:lnTo>
                <a:lnTo>
                  <a:pt x="680516" y="394741"/>
                </a:lnTo>
                <a:lnTo>
                  <a:pt x="691476" y="394741"/>
                </a:lnTo>
                <a:lnTo>
                  <a:pt x="691476" y="345401"/>
                </a:lnTo>
                <a:lnTo>
                  <a:pt x="724369" y="345401"/>
                </a:lnTo>
                <a:lnTo>
                  <a:pt x="724369" y="394741"/>
                </a:lnTo>
                <a:lnTo>
                  <a:pt x="735330" y="394741"/>
                </a:lnTo>
                <a:lnTo>
                  <a:pt x="735330" y="345401"/>
                </a:lnTo>
                <a:lnTo>
                  <a:pt x="768223" y="345401"/>
                </a:lnTo>
                <a:lnTo>
                  <a:pt x="768223" y="394741"/>
                </a:lnTo>
                <a:lnTo>
                  <a:pt x="779195" y="394741"/>
                </a:lnTo>
                <a:lnTo>
                  <a:pt x="779195" y="345401"/>
                </a:lnTo>
                <a:lnTo>
                  <a:pt x="812088" y="345401"/>
                </a:lnTo>
                <a:lnTo>
                  <a:pt x="812088" y="394741"/>
                </a:lnTo>
                <a:lnTo>
                  <a:pt x="823048" y="394741"/>
                </a:lnTo>
                <a:lnTo>
                  <a:pt x="823048" y="345401"/>
                </a:lnTo>
                <a:lnTo>
                  <a:pt x="828535" y="345401"/>
                </a:lnTo>
                <a:lnTo>
                  <a:pt x="855941" y="317982"/>
                </a:lnTo>
                <a:lnTo>
                  <a:pt x="855941" y="312508"/>
                </a:lnTo>
                <a:lnTo>
                  <a:pt x="905281" y="312508"/>
                </a:lnTo>
                <a:lnTo>
                  <a:pt x="905281" y="301536"/>
                </a:lnTo>
                <a:lnTo>
                  <a:pt x="855941" y="301536"/>
                </a:lnTo>
                <a:lnTo>
                  <a:pt x="855941" y="268643"/>
                </a:lnTo>
                <a:lnTo>
                  <a:pt x="905281" y="268643"/>
                </a:lnTo>
                <a:lnTo>
                  <a:pt x="905281" y="257683"/>
                </a:lnTo>
                <a:lnTo>
                  <a:pt x="855941" y="257683"/>
                </a:lnTo>
                <a:lnTo>
                  <a:pt x="855941" y="224790"/>
                </a:lnTo>
                <a:lnTo>
                  <a:pt x="905281" y="224790"/>
                </a:lnTo>
                <a:lnTo>
                  <a:pt x="905281" y="213817"/>
                </a:lnTo>
                <a:lnTo>
                  <a:pt x="855941" y="213817"/>
                </a:lnTo>
                <a:lnTo>
                  <a:pt x="855941" y="180924"/>
                </a:lnTo>
                <a:lnTo>
                  <a:pt x="905281" y="180924"/>
                </a:lnTo>
                <a:lnTo>
                  <a:pt x="905281" y="169964"/>
                </a:lnTo>
                <a:lnTo>
                  <a:pt x="855941" y="169964"/>
                </a:lnTo>
                <a:lnTo>
                  <a:pt x="855941" y="137058"/>
                </a:lnTo>
                <a:lnTo>
                  <a:pt x="905281" y="137058"/>
                </a:lnTo>
                <a:lnTo>
                  <a:pt x="905281" y="126098"/>
                </a:lnTo>
                <a:lnTo>
                  <a:pt x="855941" y="126098"/>
                </a:lnTo>
                <a:lnTo>
                  <a:pt x="855941" y="93205"/>
                </a:lnTo>
                <a:lnTo>
                  <a:pt x="905281" y="93205"/>
                </a:lnTo>
                <a:lnTo>
                  <a:pt x="905281" y="82245"/>
                </a:lnTo>
                <a:close/>
              </a:path>
              <a:path w="1301114" h="1288414">
                <a:moveTo>
                  <a:pt x="917676" y="1261732"/>
                </a:moveTo>
                <a:lnTo>
                  <a:pt x="27012" y="1261732"/>
                </a:lnTo>
                <a:lnTo>
                  <a:pt x="27012" y="370179"/>
                </a:lnTo>
                <a:lnTo>
                  <a:pt x="0" y="370179"/>
                </a:lnTo>
                <a:lnTo>
                  <a:pt x="0" y="1261732"/>
                </a:lnTo>
                <a:lnTo>
                  <a:pt x="0" y="1288402"/>
                </a:lnTo>
                <a:lnTo>
                  <a:pt x="917676" y="1288402"/>
                </a:lnTo>
                <a:lnTo>
                  <a:pt x="917676" y="1261732"/>
                </a:lnTo>
                <a:close/>
              </a:path>
              <a:path w="1301114" h="1288414">
                <a:moveTo>
                  <a:pt x="1196492" y="295656"/>
                </a:moveTo>
                <a:lnTo>
                  <a:pt x="1185532" y="295656"/>
                </a:lnTo>
                <a:lnTo>
                  <a:pt x="1185532" y="460133"/>
                </a:lnTo>
                <a:lnTo>
                  <a:pt x="1196492" y="460133"/>
                </a:lnTo>
                <a:lnTo>
                  <a:pt x="1196492" y="295656"/>
                </a:lnTo>
                <a:close/>
              </a:path>
              <a:path w="1301114" h="1288414">
                <a:moveTo>
                  <a:pt x="1196492" y="284962"/>
                </a:moveTo>
                <a:lnTo>
                  <a:pt x="1010094" y="284962"/>
                </a:lnTo>
                <a:lnTo>
                  <a:pt x="1010094" y="295122"/>
                </a:lnTo>
                <a:lnTo>
                  <a:pt x="1010094" y="460235"/>
                </a:lnTo>
                <a:lnTo>
                  <a:pt x="1010094" y="471665"/>
                </a:lnTo>
                <a:lnTo>
                  <a:pt x="1196492" y="471665"/>
                </a:lnTo>
                <a:lnTo>
                  <a:pt x="1196492" y="460235"/>
                </a:lnTo>
                <a:lnTo>
                  <a:pt x="1021054" y="460235"/>
                </a:lnTo>
                <a:lnTo>
                  <a:pt x="1021054" y="295122"/>
                </a:lnTo>
                <a:lnTo>
                  <a:pt x="1196492" y="295122"/>
                </a:lnTo>
                <a:lnTo>
                  <a:pt x="1196492" y="284962"/>
                </a:lnTo>
                <a:close/>
              </a:path>
              <a:path w="1301114" h="1288414">
                <a:moveTo>
                  <a:pt x="1300657" y="262763"/>
                </a:moveTo>
                <a:lnTo>
                  <a:pt x="1251318" y="262763"/>
                </a:lnTo>
                <a:lnTo>
                  <a:pt x="1251318" y="257276"/>
                </a:lnTo>
                <a:lnTo>
                  <a:pt x="1249159" y="246608"/>
                </a:lnTo>
                <a:lnTo>
                  <a:pt x="1245247" y="240830"/>
                </a:lnTo>
                <a:lnTo>
                  <a:pt x="1243279" y="237909"/>
                </a:lnTo>
                <a:lnTo>
                  <a:pt x="1240345" y="235940"/>
                </a:lnTo>
                <a:lnTo>
                  <a:pt x="1240345" y="248196"/>
                </a:lnTo>
                <a:lnTo>
                  <a:pt x="1240345" y="507593"/>
                </a:lnTo>
                <a:lnTo>
                  <a:pt x="1232992" y="514959"/>
                </a:lnTo>
                <a:lnTo>
                  <a:pt x="973594" y="514959"/>
                </a:lnTo>
                <a:lnTo>
                  <a:pt x="966241" y="507593"/>
                </a:lnTo>
                <a:lnTo>
                  <a:pt x="966241" y="248196"/>
                </a:lnTo>
                <a:lnTo>
                  <a:pt x="973594" y="240830"/>
                </a:lnTo>
                <a:lnTo>
                  <a:pt x="1232992" y="240830"/>
                </a:lnTo>
                <a:lnTo>
                  <a:pt x="1240345" y="248196"/>
                </a:lnTo>
                <a:lnTo>
                  <a:pt x="1240345" y="235940"/>
                </a:lnTo>
                <a:lnTo>
                  <a:pt x="1234567" y="232029"/>
                </a:lnTo>
                <a:lnTo>
                  <a:pt x="1223899" y="229870"/>
                </a:lnTo>
                <a:lnTo>
                  <a:pt x="1218425" y="229870"/>
                </a:lnTo>
                <a:lnTo>
                  <a:pt x="1218425" y="180517"/>
                </a:lnTo>
                <a:lnTo>
                  <a:pt x="1207452" y="180517"/>
                </a:lnTo>
                <a:lnTo>
                  <a:pt x="1207452" y="229870"/>
                </a:lnTo>
                <a:lnTo>
                  <a:pt x="1174559" y="229870"/>
                </a:lnTo>
                <a:lnTo>
                  <a:pt x="1174559" y="180517"/>
                </a:lnTo>
                <a:lnTo>
                  <a:pt x="1163599" y="180517"/>
                </a:lnTo>
                <a:lnTo>
                  <a:pt x="1163599" y="229870"/>
                </a:lnTo>
                <a:lnTo>
                  <a:pt x="1130706" y="229870"/>
                </a:lnTo>
                <a:lnTo>
                  <a:pt x="1130706" y="180517"/>
                </a:lnTo>
                <a:lnTo>
                  <a:pt x="1119746" y="180517"/>
                </a:lnTo>
                <a:lnTo>
                  <a:pt x="1119746" y="229870"/>
                </a:lnTo>
                <a:lnTo>
                  <a:pt x="1086853" y="229870"/>
                </a:lnTo>
                <a:lnTo>
                  <a:pt x="1086853" y="180517"/>
                </a:lnTo>
                <a:lnTo>
                  <a:pt x="1075880" y="180517"/>
                </a:lnTo>
                <a:lnTo>
                  <a:pt x="1075880" y="229870"/>
                </a:lnTo>
                <a:lnTo>
                  <a:pt x="1042987" y="229870"/>
                </a:lnTo>
                <a:lnTo>
                  <a:pt x="1042987" y="180517"/>
                </a:lnTo>
                <a:lnTo>
                  <a:pt x="1032027" y="180517"/>
                </a:lnTo>
                <a:lnTo>
                  <a:pt x="1032027" y="229870"/>
                </a:lnTo>
                <a:lnTo>
                  <a:pt x="999134" y="229870"/>
                </a:lnTo>
                <a:lnTo>
                  <a:pt x="999134" y="180517"/>
                </a:lnTo>
                <a:lnTo>
                  <a:pt x="988161" y="180517"/>
                </a:lnTo>
                <a:lnTo>
                  <a:pt x="988161" y="229870"/>
                </a:lnTo>
                <a:lnTo>
                  <a:pt x="982687" y="229870"/>
                </a:lnTo>
                <a:lnTo>
                  <a:pt x="972019" y="232029"/>
                </a:lnTo>
                <a:lnTo>
                  <a:pt x="963307" y="237909"/>
                </a:lnTo>
                <a:lnTo>
                  <a:pt x="957440" y="246608"/>
                </a:lnTo>
                <a:lnTo>
                  <a:pt x="955268" y="257276"/>
                </a:lnTo>
                <a:lnTo>
                  <a:pt x="955268" y="262763"/>
                </a:lnTo>
                <a:lnTo>
                  <a:pt x="905929" y="262763"/>
                </a:lnTo>
                <a:lnTo>
                  <a:pt x="905929" y="273723"/>
                </a:lnTo>
                <a:lnTo>
                  <a:pt x="955268" y="273723"/>
                </a:lnTo>
                <a:lnTo>
                  <a:pt x="955268" y="306616"/>
                </a:lnTo>
                <a:lnTo>
                  <a:pt x="905929" y="306616"/>
                </a:lnTo>
                <a:lnTo>
                  <a:pt x="905929" y="317588"/>
                </a:lnTo>
                <a:lnTo>
                  <a:pt x="955268" y="317588"/>
                </a:lnTo>
                <a:lnTo>
                  <a:pt x="955268" y="350481"/>
                </a:lnTo>
                <a:lnTo>
                  <a:pt x="905929" y="350481"/>
                </a:lnTo>
                <a:lnTo>
                  <a:pt x="905929" y="361442"/>
                </a:lnTo>
                <a:lnTo>
                  <a:pt x="955268" y="361442"/>
                </a:lnTo>
                <a:lnTo>
                  <a:pt x="955268" y="394335"/>
                </a:lnTo>
                <a:lnTo>
                  <a:pt x="905929" y="394335"/>
                </a:lnTo>
                <a:lnTo>
                  <a:pt x="905929" y="405307"/>
                </a:lnTo>
                <a:lnTo>
                  <a:pt x="955268" y="405307"/>
                </a:lnTo>
                <a:lnTo>
                  <a:pt x="955268" y="438200"/>
                </a:lnTo>
                <a:lnTo>
                  <a:pt x="905929" y="438200"/>
                </a:lnTo>
                <a:lnTo>
                  <a:pt x="905929" y="449160"/>
                </a:lnTo>
                <a:lnTo>
                  <a:pt x="955268" y="449160"/>
                </a:lnTo>
                <a:lnTo>
                  <a:pt x="955268" y="482066"/>
                </a:lnTo>
                <a:lnTo>
                  <a:pt x="905929" y="482066"/>
                </a:lnTo>
                <a:lnTo>
                  <a:pt x="905929" y="493026"/>
                </a:lnTo>
                <a:lnTo>
                  <a:pt x="955268" y="493026"/>
                </a:lnTo>
                <a:lnTo>
                  <a:pt x="955268" y="498513"/>
                </a:lnTo>
                <a:lnTo>
                  <a:pt x="957440" y="509168"/>
                </a:lnTo>
                <a:lnTo>
                  <a:pt x="963307" y="517880"/>
                </a:lnTo>
                <a:lnTo>
                  <a:pt x="972019" y="523760"/>
                </a:lnTo>
                <a:lnTo>
                  <a:pt x="982687" y="525919"/>
                </a:lnTo>
                <a:lnTo>
                  <a:pt x="988161" y="525919"/>
                </a:lnTo>
                <a:lnTo>
                  <a:pt x="988161" y="575259"/>
                </a:lnTo>
                <a:lnTo>
                  <a:pt x="999134" y="575259"/>
                </a:lnTo>
                <a:lnTo>
                  <a:pt x="999134" y="525919"/>
                </a:lnTo>
                <a:lnTo>
                  <a:pt x="1032027" y="525919"/>
                </a:lnTo>
                <a:lnTo>
                  <a:pt x="1032027" y="575259"/>
                </a:lnTo>
                <a:lnTo>
                  <a:pt x="1042987" y="575259"/>
                </a:lnTo>
                <a:lnTo>
                  <a:pt x="1042987" y="525919"/>
                </a:lnTo>
                <a:lnTo>
                  <a:pt x="1075880" y="525919"/>
                </a:lnTo>
                <a:lnTo>
                  <a:pt x="1075880" y="575259"/>
                </a:lnTo>
                <a:lnTo>
                  <a:pt x="1086853" y="575259"/>
                </a:lnTo>
                <a:lnTo>
                  <a:pt x="1086853" y="525919"/>
                </a:lnTo>
                <a:lnTo>
                  <a:pt x="1119746" y="525919"/>
                </a:lnTo>
                <a:lnTo>
                  <a:pt x="1119746" y="575259"/>
                </a:lnTo>
                <a:lnTo>
                  <a:pt x="1130706" y="575259"/>
                </a:lnTo>
                <a:lnTo>
                  <a:pt x="1130706" y="525919"/>
                </a:lnTo>
                <a:lnTo>
                  <a:pt x="1163599" y="525919"/>
                </a:lnTo>
                <a:lnTo>
                  <a:pt x="1163599" y="575259"/>
                </a:lnTo>
                <a:lnTo>
                  <a:pt x="1174559" y="575259"/>
                </a:lnTo>
                <a:lnTo>
                  <a:pt x="1174559" y="525919"/>
                </a:lnTo>
                <a:lnTo>
                  <a:pt x="1207452" y="525919"/>
                </a:lnTo>
                <a:lnTo>
                  <a:pt x="1207452" y="575259"/>
                </a:lnTo>
                <a:lnTo>
                  <a:pt x="1218425" y="575259"/>
                </a:lnTo>
                <a:lnTo>
                  <a:pt x="1218425" y="525919"/>
                </a:lnTo>
                <a:lnTo>
                  <a:pt x="1223899" y="525919"/>
                </a:lnTo>
                <a:lnTo>
                  <a:pt x="1234567" y="523760"/>
                </a:lnTo>
                <a:lnTo>
                  <a:pt x="1243279" y="517880"/>
                </a:lnTo>
                <a:lnTo>
                  <a:pt x="1245247" y="514959"/>
                </a:lnTo>
                <a:lnTo>
                  <a:pt x="1249159" y="509168"/>
                </a:lnTo>
                <a:lnTo>
                  <a:pt x="1251318" y="498513"/>
                </a:lnTo>
                <a:lnTo>
                  <a:pt x="1251318" y="493026"/>
                </a:lnTo>
                <a:lnTo>
                  <a:pt x="1300657" y="493026"/>
                </a:lnTo>
                <a:lnTo>
                  <a:pt x="1300657" y="482066"/>
                </a:lnTo>
                <a:lnTo>
                  <a:pt x="1251318" y="482066"/>
                </a:lnTo>
                <a:lnTo>
                  <a:pt x="1251318" y="449160"/>
                </a:lnTo>
                <a:lnTo>
                  <a:pt x="1300657" y="449160"/>
                </a:lnTo>
                <a:lnTo>
                  <a:pt x="1300657" y="438200"/>
                </a:lnTo>
                <a:lnTo>
                  <a:pt x="1251318" y="438200"/>
                </a:lnTo>
                <a:lnTo>
                  <a:pt x="1251318" y="405307"/>
                </a:lnTo>
                <a:lnTo>
                  <a:pt x="1300657" y="405307"/>
                </a:lnTo>
                <a:lnTo>
                  <a:pt x="1300657" y="394335"/>
                </a:lnTo>
                <a:lnTo>
                  <a:pt x="1251318" y="394335"/>
                </a:lnTo>
                <a:lnTo>
                  <a:pt x="1251318" y="361442"/>
                </a:lnTo>
                <a:lnTo>
                  <a:pt x="1300657" y="361442"/>
                </a:lnTo>
                <a:lnTo>
                  <a:pt x="1300657" y="350481"/>
                </a:lnTo>
                <a:lnTo>
                  <a:pt x="1251318" y="350481"/>
                </a:lnTo>
                <a:lnTo>
                  <a:pt x="1251318" y="317588"/>
                </a:lnTo>
                <a:lnTo>
                  <a:pt x="1300657" y="317588"/>
                </a:lnTo>
                <a:lnTo>
                  <a:pt x="1300657" y="306616"/>
                </a:lnTo>
                <a:lnTo>
                  <a:pt x="1251318" y="306616"/>
                </a:lnTo>
                <a:lnTo>
                  <a:pt x="1251318" y="273723"/>
                </a:lnTo>
                <a:lnTo>
                  <a:pt x="1300657" y="273723"/>
                </a:lnTo>
                <a:lnTo>
                  <a:pt x="1300657" y="262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50627" y="2941002"/>
            <a:ext cx="1644865" cy="16793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36540" y="2755074"/>
            <a:ext cx="3642027" cy="205117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408200" y="4830123"/>
            <a:ext cx="662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5" dirty="0">
                <a:latin typeface="Trebuchet MS"/>
                <a:cs typeface="Trebuchet MS"/>
              </a:rPr>
              <a:t>Bron:</a:t>
            </a:r>
            <a:r>
              <a:rPr sz="1000" spc="-85" dirty="0">
                <a:latin typeface="Trebuchet MS"/>
                <a:cs typeface="Trebuchet MS"/>
              </a:rPr>
              <a:t> </a:t>
            </a:r>
            <a:r>
              <a:rPr sz="1000" spc="-35" dirty="0">
                <a:latin typeface="Trebuchet MS"/>
                <a:cs typeface="Trebuchet MS"/>
              </a:rPr>
              <a:t>vrt.be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5011" y="5076101"/>
            <a:ext cx="2343150" cy="33909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37465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295"/>
              </a:spcBef>
            </a:pPr>
            <a:r>
              <a:rPr sz="1600" spc="-90" dirty="0">
                <a:latin typeface="Verdana"/>
                <a:cs typeface="Verdana"/>
              </a:rPr>
              <a:t>AI</a:t>
            </a:r>
            <a:r>
              <a:rPr sz="1600" spc="-114" dirty="0">
                <a:latin typeface="Verdana"/>
                <a:cs typeface="Verdana"/>
              </a:rPr>
              <a:t> </a:t>
            </a:r>
            <a:r>
              <a:rPr sz="1600" spc="100" dirty="0">
                <a:latin typeface="Verdana"/>
                <a:cs typeface="Verdana"/>
              </a:rPr>
              <a:t>&amp;</a:t>
            </a:r>
            <a:r>
              <a:rPr sz="1600" spc="-110" dirty="0">
                <a:latin typeface="Verdana"/>
                <a:cs typeface="Verdana"/>
              </a:rPr>
              <a:t> </a:t>
            </a:r>
            <a:r>
              <a:rPr sz="1600" spc="-85" dirty="0">
                <a:latin typeface="Verdana"/>
                <a:cs typeface="Verdana"/>
              </a:rPr>
              <a:t>AI</a:t>
            </a:r>
            <a:r>
              <a:rPr sz="1600" spc="-12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Agents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82586" y="5076101"/>
            <a:ext cx="2343150" cy="33909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37465" rIns="0" bIns="0" rtlCol="0">
            <a:spAutoFit/>
          </a:bodyPr>
          <a:lstStyle/>
          <a:p>
            <a:pPr marL="741045">
              <a:lnSpc>
                <a:spcPct val="100000"/>
              </a:lnSpc>
              <a:spcBef>
                <a:spcPts val="295"/>
              </a:spcBef>
            </a:pPr>
            <a:r>
              <a:rPr sz="1600" spc="-10" dirty="0">
                <a:latin typeface="Verdana"/>
                <a:cs typeface="Verdana"/>
              </a:rPr>
              <a:t>Robotica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670" dirty="0">
                <a:solidFill>
                  <a:srgbClr val="00AFEA"/>
                </a:solidFill>
                <a:latin typeface="Verdana"/>
                <a:cs typeface="Verdana"/>
              </a:rPr>
              <a:t>Hoe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20" dirty="0">
                <a:solidFill>
                  <a:srgbClr val="00AFEA"/>
                </a:solidFill>
                <a:latin typeface="Verdana"/>
                <a:cs typeface="Verdana"/>
              </a:rPr>
              <a:t>organiseren</a:t>
            </a:r>
            <a:r>
              <a:rPr i="1" spc="-24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730" dirty="0">
                <a:solidFill>
                  <a:srgbClr val="00AFEA"/>
                </a:solidFill>
                <a:latin typeface="Verdana"/>
                <a:cs typeface="Verdana"/>
              </a:rPr>
              <a:t>we</a:t>
            </a:r>
            <a:r>
              <a:rPr i="1" spc="-25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75" dirty="0">
                <a:solidFill>
                  <a:srgbClr val="00AFEA"/>
                </a:solidFill>
                <a:latin typeface="Verdana"/>
                <a:cs typeface="Verdana"/>
              </a:rPr>
              <a:t>de</a:t>
            </a:r>
            <a:r>
              <a:rPr i="1" spc="-22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00" dirty="0">
                <a:solidFill>
                  <a:srgbClr val="00AFEA"/>
                </a:solidFill>
                <a:latin typeface="Verdana"/>
                <a:cs typeface="Verdana"/>
              </a:rPr>
              <a:t>zorg</a:t>
            </a:r>
            <a:r>
              <a:rPr i="1" spc="-22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440" dirty="0">
                <a:solidFill>
                  <a:srgbClr val="00AFEA"/>
                </a:solidFill>
                <a:latin typeface="Verdana"/>
                <a:cs typeface="Verdana"/>
              </a:rPr>
              <a:t>in</a:t>
            </a:r>
            <a:r>
              <a:rPr i="1" spc="-24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90" dirty="0">
                <a:solidFill>
                  <a:srgbClr val="00AFEA"/>
                </a:solidFill>
                <a:latin typeface="Verdana"/>
                <a:cs typeface="Verdana"/>
              </a:rPr>
              <a:t>2050?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1188" y="5933997"/>
            <a:ext cx="89026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i="1" spc="-25" dirty="0">
                <a:latin typeface="Trebuchet MS"/>
                <a:cs typeface="Trebuchet MS"/>
              </a:rPr>
              <a:t>Bron:</a:t>
            </a:r>
            <a:r>
              <a:rPr sz="800" i="1" spc="-60" dirty="0">
                <a:latin typeface="Trebuchet MS"/>
                <a:cs typeface="Trebuchet MS"/>
              </a:rPr>
              <a:t> </a:t>
            </a:r>
            <a:r>
              <a:rPr sz="800" i="1" dirty="0">
                <a:latin typeface="Trebuchet MS"/>
                <a:cs typeface="Trebuchet MS"/>
              </a:rPr>
              <a:t>easy-</a:t>
            </a:r>
            <a:r>
              <a:rPr sz="800" i="1" spc="-10" dirty="0">
                <a:latin typeface="Trebuchet MS"/>
                <a:cs typeface="Trebuchet MS"/>
              </a:rPr>
              <a:t>peasy.ai</a:t>
            </a:r>
            <a:endParaRPr sz="8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52955" y="1746504"/>
            <a:ext cx="4372610" cy="4251960"/>
            <a:chOff x="1552955" y="1746504"/>
            <a:chExt cx="4372610" cy="42519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2955" y="1746504"/>
              <a:ext cx="4372355" cy="425195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8110" y="1811756"/>
              <a:ext cx="4188609" cy="40686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99056" y="1792706"/>
              <a:ext cx="4227195" cy="4107179"/>
            </a:xfrm>
            <a:custGeom>
              <a:avLst/>
              <a:gdLst/>
              <a:ahLst/>
              <a:cxnLst/>
              <a:rect l="l" t="t" r="r" b="b"/>
              <a:pathLst>
                <a:path w="4227195" h="4107179">
                  <a:moveTo>
                    <a:pt x="0" y="0"/>
                  </a:moveTo>
                  <a:lnTo>
                    <a:pt x="4226712" y="0"/>
                  </a:lnTo>
                  <a:lnTo>
                    <a:pt x="4226712" y="4106799"/>
                  </a:lnTo>
                  <a:lnTo>
                    <a:pt x="0" y="41067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0159" y="3257115"/>
              <a:ext cx="158254" cy="1542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3306" y="3600127"/>
              <a:ext cx="158254" cy="1542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70149" y="365022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570149" y="365022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039772" y="413341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039772" y="413341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39772" y="482431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39772" y="482431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37797" y="456232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37797" y="456232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11912" y="464345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611912" y="464345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67209" y="456232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567209" y="456232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53335" y="5144673"/>
              <a:ext cx="158254" cy="1542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326339" y="545116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26339" y="545116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54965" y="445259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54965" y="445259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742511" y="449315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42511" y="449315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888296" y="446186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88296" y="446186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029217" y="472459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029217" y="472459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015792" y="461159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015792" y="461159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20156" y="447396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20156" y="447396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42511" y="344407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42511" y="344407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44759" y="338920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44759" y="338920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720972" y="317691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20972" y="317691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628892" y="313625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3628892" y="313625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4184891" y="239208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184891" y="239208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59739" y="243265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859739" y="243265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598333" y="254627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598333" y="254627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062831" y="282401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062831" y="282401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619334" y="3545356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619335" y="3545356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61097" y="452847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661097" y="452847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691240" y="523753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691240" y="523753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773714" y="530514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773714" y="530514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031486" y="471458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031486" y="471458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45368" y="322607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45368" y="322607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416143" y="442443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4416143" y="442443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175268" y="226968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4175268" y="2269686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815475" y="271824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815475" y="271824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14809" y="348701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14809" y="348701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063823" y="399569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063823" y="399569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39011" y="405658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39011" y="405658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558587" y="456730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58587" y="456730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690240" y="451058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690240" y="451058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93351" y="4948387"/>
              <a:ext cx="158254" cy="15427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645508" y="442862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645508" y="442862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895014" y="456536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895015" y="456536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016175" y="46521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016175" y="46521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08972" y="32830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608972" y="32830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065907" y="236394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065907" y="236394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77288" y="2396060"/>
              <a:ext cx="158254" cy="154279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3773764" y="318550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773764" y="318550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857287" y="451058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857287" y="451058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87464" y="537003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887464" y="537003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231221" y="546546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231221" y="546546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917082" y="476890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917082" y="476890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486901" y="471360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486902" y="471360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831267" y="306393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31267" y="306393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937963" y="313625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937963" y="3136252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800304" y="330658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800304" y="330658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715374" y="333425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715374" y="333425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4823588" y="332900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4823588" y="332900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877376" y="51929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877376" y="51929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064284" y="456536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064284" y="4565365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501986" y="32830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501986" y="3283061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717501" y="242253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717501" y="242253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062831" y="298305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062831" y="298305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428727" y="261387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428727" y="2613879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57066" y="280903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957066" y="2809034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960001" y="2650636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960001" y="2650636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5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4763204" y="435836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4763204" y="4358363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883458" y="432742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883458" y="4327427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773089" y="510503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F985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773089" y="5105030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4880948" y="318275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69608" y="0"/>
                  </a:moveTo>
                  <a:lnTo>
                    <a:pt x="42514" y="5314"/>
                  </a:lnTo>
                  <a:lnTo>
                    <a:pt x="20388" y="19805"/>
                  </a:lnTo>
                  <a:lnTo>
                    <a:pt x="5470" y="41298"/>
                  </a:lnTo>
                  <a:lnTo>
                    <a:pt x="0" y="67614"/>
                  </a:lnTo>
                  <a:lnTo>
                    <a:pt x="5470" y="93931"/>
                  </a:lnTo>
                  <a:lnTo>
                    <a:pt x="20388" y="115423"/>
                  </a:lnTo>
                  <a:lnTo>
                    <a:pt x="42514" y="129915"/>
                  </a:lnTo>
                  <a:lnTo>
                    <a:pt x="69608" y="135229"/>
                  </a:lnTo>
                  <a:lnTo>
                    <a:pt x="96695" y="129915"/>
                  </a:lnTo>
                  <a:lnTo>
                    <a:pt x="118818" y="115423"/>
                  </a:lnTo>
                  <a:lnTo>
                    <a:pt x="133734" y="93931"/>
                  </a:lnTo>
                  <a:lnTo>
                    <a:pt x="139204" y="67614"/>
                  </a:lnTo>
                  <a:lnTo>
                    <a:pt x="133734" y="41298"/>
                  </a:lnTo>
                  <a:lnTo>
                    <a:pt x="118818" y="19805"/>
                  </a:lnTo>
                  <a:lnTo>
                    <a:pt x="96695" y="5314"/>
                  </a:lnTo>
                  <a:lnTo>
                    <a:pt x="69608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4880948" y="3182758"/>
              <a:ext cx="139700" cy="135255"/>
            </a:xfrm>
            <a:custGeom>
              <a:avLst/>
              <a:gdLst/>
              <a:ahLst/>
              <a:cxnLst/>
              <a:rect l="l" t="t" r="r" b="b"/>
              <a:pathLst>
                <a:path w="139700" h="135254">
                  <a:moveTo>
                    <a:pt x="0" y="67614"/>
                  </a:moveTo>
                  <a:lnTo>
                    <a:pt x="5470" y="41298"/>
                  </a:lnTo>
                  <a:lnTo>
                    <a:pt x="20388" y="19805"/>
                  </a:lnTo>
                  <a:lnTo>
                    <a:pt x="42514" y="5314"/>
                  </a:lnTo>
                  <a:lnTo>
                    <a:pt x="69608" y="0"/>
                  </a:lnTo>
                  <a:lnTo>
                    <a:pt x="96695" y="5314"/>
                  </a:lnTo>
                  <a:lnTo>
                    <a:pt x="118818" y="19805"/>
                  </a:lnTo>
                  <a:lnTo>
                    <a:pt x="133734" y="41298"/>
                  </a:lnTo>
                  <a:lnTo>
                    <a:pt x="139204" y="67614"/>
                  </a:lnTo>
                  <a:lnTo>
                    <a:pt x="133734" y="93931"/>
                  </a:lnTo>
                  <a:lnTo>
                    <a:pt x="118818" y="115423"/>
                  </a:lnTo>
                  <a:lnTo>
                    <a:pt x="96695" y="129915"/>
                  </a:lnTo>
                  <a:lnTo>
                    <a:pt x="69608" y="135229"/>
                  </a:lnTo>
                  <a:lnTo>
                    <a:pt x="42514" y="129915"/>
                  </a:lnTo>
                  <a:lnTo>
                    <a:pt x="20388" y="115423"/>
                  </a:lnTo>
                  <a:lnTo>
                    <a:pt x="5470" y="93931"/>
                  </a:lnTo>
                  <a:lnTo>
                    <a:pt x="0" y="67614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9" name="object 139"/>
          <p:cNvGrpSpPr/>
          <p:nvPr/>
        </p:nvGrpSpPr>
        <p:grpSpPr>
          <a:xfrm>
            <a:off x="6003035" y="1749552"/>
            <a:ext cx="5088890" cy="4276725"/>
            <a:chOff x="6003035" y="1749552"/>
            <a:chExt cx="5088890" cy="4276725"/>
          </a:xfrm>
        </p:grpSpPr>
        <p:pic>
          <p:nvPicPr>
            <p:cNvPr id="140" name="object 14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03035" y="1749552"/>
              <a:ext cx="5088635" cy="4276343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67932" y="1813852"/>
              <a:ext cx="4904867" cy="4092943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6048019" y="1794789"/>
              <a:ext cx="4944110" cy="4131310"/>
            </a:xfrm>
            <a:custGeom>
              <a:avLst/>
              <a:gdLst/>
              <a:ahLst/>
              <a:cxnLst/>
              <a:rect l="l" t="t" r="r" b="b"/>
              <a:pathLst>
                <a:path w="4944109" h="4131310">
                  <a:moveTo>
                    <a:pt x="4943830" y="4131055"/>
                  </a:moveTo>
                  <a:lnTo>
                    <a:pt x="0" y="4131055"/>
                  </a:lnTo>
                  <a:lnTo>
                    <a:pt x="0" y="0"/>
                  </a:lnTo>
                  <a:lnTo>
                    <a:pt x="4943830" y="0"/>
                  </a:lnTo>
                  <a:lnTo>
                    <a:pt x="4943830" y="413105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814944" y="2213394"/>
            <a:ext cx="2343150" cy="584835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37465" rIns="0" bIns="0" rtlCol="0">
            <a:spAutoFit/>
          </a:bodyPr>
          <a:lstStyle/>
          <a:p>
            <a:pPr marL="139065" marR="132080" indent="258445">
              <a:lnSpc>
                <a:spcPct val="100000"/>
              </a:lnSpc>
              <a:spcBef>
                <a:spcPts val="295"/>
              </a:spcBef>
            </a:pPr>
            <a:r>
              <a:rPr sz="1600" spc="-30" dirty="0">
                <a:latin typeface="Verdana"/>
                <a:cs typeface="Verdana"/>
              </a:rPr>
              <a:t>Technologie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die </a:t>
            </a:r>
            <a:r>
              <a:rPr sz="1600" spc="-50" dirty="0">
                <a:latin typeface="Verdana"/>
                <a:cs typeface="Verdana"/>
              </a:rPr>
              <a:t>zorgverleners</a:t>
            </a:r>
            <a:r>
              <a:rPr sz="1600" spc="-6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ontlast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2102" y="1356262"/>
            <a:ext cx="3888088" cy="2324099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034134" y="2208136"/>
          <a:ext cx="2827655" cy="58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7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algn="ctr">
                        <a:lnSpc>
                          <a:spcPts val="1835"/>
                        </a:lnSpc>
                        <a:spcBef>
                          <a:spcPts val="295"/>
                        </a:spcBef>
                      </a:pPr>
                      <a:r>
                        <a:rPr sz="1600" spc="-25" dirty="0">
                          <a:latin typeface="Verdana"/>
                          <a:cs typeface="Verdana"/>
                        </a:rPr>
                        <a:t>Technologie</a:t>
                      </a:r>
                      <a:r>
                        <a:rPr sz="16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75" dirty="0">
                          <a:latin typeface="Verdana"/>
                          <a:cs typeface="Verdana"/>
                        </a:rPr>
                        <a:t>mag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40" dirty="0">
                          <a:latin typeface="Verdana"/>
                          <a:cs typeface="Verdana"/>
                        </a:rPr>
                        <a:t>de</a:t>
                      </a:r>
                      <a:r>
                        <a:rPr sz="16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20" dirty="0">
                          <a:latin typeface="Verdana"/>
                          <a:cs typeface="Verdana"/>
                        </a:rPr>
                        <a:t>zorg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37465" marB="0">
                    <a:solidFill>
                      <a:srgbClr val="FAA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algn="ctr">
                        <a:lnSpc>
                          <a:spcPts val="1905"/>
                        </a:lnSpc>
                      </a:pPr>
                      <a:r>
                        <a:rPr sz="1600" spc="-20" dirty="0">
                          <a:latin typeface="Verdana"/>
                          <a:cs typeface="Verdana"/>
                        </a:rPr>
                        <a:t>niet</a:t>
                      </a:r>
                      <a:r>
                        <a:rPr sz="1600" spc="-1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volledig</a:t>
                      </a:r>
                      <a:r>
                        <a:rPr sz="1600" spc="-10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600" spc="-10" dirty="0">
                          <a:latin typeface="Verdana"/>
                          <a:cs typeface="Verdana"/>
                        </a:rPr>
                        <a:t>overnemen</a:t>
                      </a:r>
                      <a:endParaRPr sz="16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solidFill>
                      <a:srgbClr val="FAA1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4682248" y="3910393"/>
            <a:ext cx="2827655" cy="1077595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37465" rIns="0" bIns="0" rtlCol="0">
            <a:spAutoFit/>
          </a:bodyPr>
          <a:lstStyle/>
          <a:p>
            <a:pPr marL="180340" marR="173355" indent="-635" algn="ctr">
              <a:lnSpc>
                <a:spcPct val="100000"/>
              </a:lnSpc>
              <a:spcBef>
                <a:spcPts val="295"/>
              </a:spcBef>
            </a:pPr>
            <a:r>
              <a:rPr sz="1600" spc="-55" dirty="0">
                <a:latin typeface="Verdana"/>
                <a:cs typeface="Verdana"/>
              </a:rPr>
              <a:t>Haalbare,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kwaliteitsvolle </a:t>
            </a:r>
            <a:r>
              <a:rPr sz="1600" spc="-60" dirty="0">
                <a:latin typeface="Verdana"/>
                <a:cs typeface="Verdana"/>
              </a:rPr>
              <a:t>en</a:t>
            </a:r>
            <a:r>
              <a:rPr sz="1600" spc="-55" dirty="0">
                <a:latin typeface="Verdana"/>
                <a:cs typeface="Verdana"/>
              </a:rPr>
              <a:t> </a:t>
            </a:r>
            <a:r>
              <a:rPr sz="1600" spc="-50" dirty="0">
                <a:latin typeface="Verdana"/>
                <a:cs typeface="Verdana"/>
              </a:rPr>
              <a:t>persoonsgerichte</a:t>
            </a:r>
            <a:r>
              <a:rPr sz="1600" spc="-25" dirty="0">
                <a:latin typeface="Verdana"/>
                <a:cs typeface="Verdana"/>
              </a:rPr>
              <a:t> </a:t>
            </a:r>
            <a:r>
              <a:rPr sz="1600" spc="-20" dirty="0">
                <a:latin typeface="Verdana"/>
                <a:cs typeface="Verdana"/>
              </a:rPr>
              <a:t>zorg </a:t>
            </a:r>
            <a:r>
              <a:rPr sz="1600" spc="-35" dirty="0">
                <a:latin typeface="Verdana"/>
                <a:cs typeface="Verdana"/>
              </a:rPr>
              <a:t>voor</a:t>
            </a:r>
            <a:r>
              <a:rPr sz="1600" spc="-90" dirty="0">
                <a:latin typeface="Verdana"/>
                <a:cs typeface="Verdana"/>
              </a:rPr>
              <a:t> </a:t>
            </a:r>
            <a:r>
              <a:rPr sz="1600" spc="-55" dirty="0">
                <a:latin typeface="Verdana"/>
                <a:cs typeface="Verdana"/>
              </a:rPr>
              <a:t>personen</a:t>
            </a:r>
            <a:r>
              <a:rPr sz="1600" spc="-75" dirty="0">
                <a:latin typeface="Verdana"/>
                <a:cs typeface="Verdana"/>
              </a:rPr>
              <a:t> </a:t>
            </a:r>
            <a:r>
              <a:rPr sz="1600" spc="-25" dirty="0">
                <a:latin typeface="Verdana"/>
                <a:cs typeface="Verdana"/>
              </a:rPr>
              <a:t>met </a:t>
            </a:r>
            <a:r>
              <a:rPr sz="1600" spc="-10" dirty="0">
                <a:latin typeface="Verdana"/>
                <a:cs typeface="Verdana"/>
              </a:rPr>
              <a:t>dementie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4490" y="6159960"/>
            <a:ext cx="2106795" cy="459482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84155" y="6247056"/>
            <a:ext cx="1578355" cy="6109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4188" y="6311900"/>
            <a:ext cx="1578360" cy="5191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635" dirty="0">
                <a:solidFill>
                  <a:srgbClr val="00AFEA"/>
                </a:solidFill>
                <a:latin typeface="Verdana"/>
                <a:cs typeface="Verdana"/>
              </a:rPr>
              <a:t>Het</a:t>
            </a:r>
            <a:r>
              <a:rPr i="1" spc="-25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30" dirty="0">
                <a:solidFill>
                  <a:srgbClr val="00AFEA"/>
                </a:solidFill>
                <a:latin typeface="Verdana"/>
                <a:cs typeface="Verdana"/>
              </a:rPr>
              <a:t>zorgmodel</a:t>
            </a:r>
            <a:r>
              <a:rPr i="1" spc="-229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440" dirty="0">
                <a:solidFill>
                  <a:srgbClr val="00AFEA"/>
                </a:solidFill>
                <a:latin typeface="Verdana"/>
                <a:cs typeface="Verdana"/>
              </a:rPr>
              <a:t>in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90" dirty="0">
                <a:solidFill>
                  <a:srgbClr val="00AFEA"/>
                </a:solidFill>
                <a:latin typeface="Verdana"/>
                <a:cs typeface="Verdana"/>
              </a:rPr>
              <a:t>2050?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54981" y="1522488"/>
            <a:ext cx="2358390" cy="28067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5"/>
              </a:lnSpc>
            </a:pPr>
            <a:r>
              <a:rPr sz="1800" b="1" spc="-20" dirty="0">
                <a:latin typeface="Trebuchet MS"/>
                <a:cs typeface="Trebuchet MS"/>
              </a:rPr>
              <a:t>Persoon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met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dementie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58899" y="3315043"/>
            <a:ext cx="1635760" cy="28067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5"/>
              </a:lnSpc>
            </a:pPr>
            <a:r>
              <a:rPr sz="1800" b="1" spc="-45" dirty="0">
                <a:latin typeface="Trebuchet MS"/>
                <a:cs typeface="Trebuchet MS"/>
              </a:rPr>
              <a:t>Zorgverleners</a:t>
            </a:r>
            <a:r>
              <a:rPr sz="1800" b="1" spc="-90" dirty="0">
                <a:latin typeface="Trebuchet MS"/>
                <a:cs typeface="Trebuchet MS"/>
              </a:rPr>
              <a:t> </a:t>
            </a:r>
            <a:r>
              <a:rPr sz="1800" b="1" spc="-50" dirty="0">
                <a:latin typeface="Trebuchet MS"/>
                <a:cs typeface="Trebuchet MS"/>
              </a:rPr>
              <a:t>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96718" y="3606291"/>
            <a:ext cx="1359535" cy="28067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5"/>
              </a:lnSpc>
            </a:pPr>
            <a:r>
              <a:rPr sz="1800" b="1" spc="-45" dirty="0">
                <a:latin typeface="Trebuchet MS"/>
                <a:cs typeface="Trebuchet MS"/>
              </a:rPr>
              <a:t>Mantelzorger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037827" y="1932159"/>
            <a:ext cx="3842385" cy="3737610"/>
            <a:chOff x="4037827" y="1932159"/>
            <a:chExt cx="3842385" cy="3737610"/>
          </a:xfrm>
        </p:grpSpPr>
        <p:sp>
          <p:nvSpPr>
            <p:cNvPr id="9" name="object 9"/>
            <p:cNvSpPr/>
            <p:nvPr/>
          </p:nvSpPr>
          <p:spPr>
            <a:xfrm>
              <a:off x="4056880" y="1951209"/>
              <a:ext cx="1871980" cy="1849755"/>
            </a:xfrm>
            <a:custGeom>
              <a:avLst/>
              <a:gdLst/>
              <a:ahLst/>
              <a:cxnLst/>
              <a:rect l="l" t="t" r="r" b="b"/>
              <a:pathLst>
                <a:path w="1871979" h="1849754">
                  <a:moveTo>
                    <a:pt x="0" y="1849627"/>
                  </a:moveTo>
                  <a:lnTo>
                    <a:pt x="1871776" y="0"/>
                  </a:lnTo>
                </a:path>
              </a:pathLst>
            </a:custGeom>
            <a:ln w="3810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928654" y="1951211"/>
              <a:ext cx="1932305" cy="1734185"/>
            </a:xfrm>
            <a:custGeom>
              <a:avLst/>
              <a:gdLst/>
              <a:ahLst/>
              <a:cxnLst/>
              <a:rect l="l" t="t" r="r" b="b"/>
              <a:pathLst>
                <a:path w="1932304" h="1734185">
                  <a:moveTo>
                    <a:pt x="0" y="0"/>
                  </a:moveTo>
                  <a:lnTo>
                    <a:pt x="1931962" y="1734007"/>
                  </a:lnTo>
                </a:path>
              </a:pathLst>
            </a:custGeom>
            <a:ln w="3810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56880" y="3685216"/>
              <a:ext cx="3804285" cy="116205"/>
            </a:xfrm>
            <a:custGeom>
              <a:avLst/>
              <a:gdLst/>
              <a:ahLst/>
              <a:cxnLst/>
              <a:rect l="l" t="t" r="r" b="b"/>
              <a:pathLst>
                <a:path w="3804284" h="116204">
                  <a:moveTo>
                    <a:pt x="0" y="115620"/>
                  </a:moveTo>
                  <a:lnTo>
                    <a:pt x="3803738" y="0"/>
                  </a:lnTo>
                </a:path>
              </a:pathLst>
            </a:custGeom>
            <a:ln w="3810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56877" y="1951206"/>
              <a:ext cx="3804285" cy="3699510"/>
            </a:xfrm>
            <a:custGeom>
              <a:avLst/>
              <a:gdLst/>
              <a:ahLst/>
              <a:cxnLst/>
              <a:rect l="l" t="t" r="r" b="b"/>
              <a:pathLst>
                <a:path w="3804284" h="3699510">
                  <a:moveTo>
                    <a:pt x="1871776" y="3699255"/>
                  </a:moveTo>
                  <a:lnTo>
                    <a:pt x="1871776" y="0"/>
                  </a:lnTo>
                </a:path>
                <a:path w="3804284" h="3699510">
                  <a:moveTo>
                    <a:pt x="1871776" y="3699255"/>
                  </a:moveTo>
                  <a:lnTo>
                    <a:pt x="0" y="1849627"/>
                  </a:lnTo>
                </a:path>
                <a:path w="3804284" h="3699510">
                  <a:moveTo>
                    <a:pt x="1871776" y="3699255"/>
                  </a:moveTo>
                  <a:lnTo>
                    <a:pt x="3803738" y="1734007"/>
                  </a:lnTo>
                </a:path>
              </a:pathLst>
            </a:custGeom>
            <a:ln w="3810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8140255" y="3595458"/>
            <a:ext cx="1287145" cy="27432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800" b="1" spc="-10" dirty="0">
                <a:latin typeface="Trebuchet MS"/>
                <a:cs typeface="Trebuchet MS"/>
              </a:rPr>
              <a:t>organisaties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03685" y="5690082"/>
            <a:ext cx="1261110" cy="28067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5"/>
              </a:lnSpc>
            </a:pPr>
            <a:r>
              <a:rPr sz="1800" b="1" spc="-40" dirty="0">
                <a:latin typeface="Trebuchet MS"/>
                <a:cs typeface="Trebuchet MS"/>
              </a:rPr>
              <a:t>Technologie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635" dirty="0">
                <a:solidFill>
                  <a:srgbClr val="00AFEA"/>
                </a:solidFill>
                <a:latin typeface="Verdana"/>
                <a:cs typeface="Verdana"/>
              </a:rPr>
              <a:t>Het</a:t>
            </a:r>
            <a:r>
              <a:rPr i="1" spc="-250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30" dirty="0">
                <a:solidFill>
                  <a:srgbClr val="00AFEA"/>
                </a:solidFill>
                <a:latin typeface="Verdana"/>
                <a:cs typeface="Verdana"/>
              </a:rPr>
              <a:t>zorgmodel</a:t>
            </a:r>
            <a:r>
              <a:rPr i="1" spc="-229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440" dirty="0">
                <a:solidFill>
                  <a:srgbClr val="00AFEA"/>
                </a:solidFill>
                <a:latin typeface="Verdana"/>
                <a:cs typeface="Verdana"/>
              </a:rPr>
              <a:t>in</a:t>
            </a:r>
            <a:r>
              <a:rPr i="1" spc="-235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90" dirty="0">
                <a:solidFill>
                  <a:srgbClr val="00AFEA"/>
                </a:solidFill>
                <a:latin typeface="Verdana"/>
                <a:cs typeface="Verdana"/>
              </a:rPr>
              <a:t>2050?</a:t>
            </a: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1923" y="2480960"/>
            <a:ext cx="734678" cy="69595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1825" y="2486798"/>
            <a:ext cx="244722" cy="24585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594756" y="2804756"/>
            <a:ext cx="847090" cy="388620"/>
          </a:xfrm>
          <a:custGeom>
            <a:avLst/>
            <a:gdLst/>
            <a:ahLst/>
            <a:cxnLst/>
            <a:rect l="l" t="t" r="r" b="b"/>
            <a:pathLst>
              <a:path w="847089" h="388619">
                <a:moveTo>
                  <a:pt x="141160" y="242138"/>
                </a:moveTo>
                <a:lnTo>
                  <a:pt x="122351" y="242138"/>
                </a:lnTo>
                <a:lnTo>
                  <a:pt x="122351" y="260946"/>
                </a:lnTo>
                <a:lnTo>
                  <a:pt x="122351" y="279781"/>
                </a:lnTo>
                <a:lnTo>
                  <a:pt x="103530" y="279781"/>
                </a:lnTo>
                <a:lnTo>
                  <a:pt x="103530" y="260946"/>
                </a:lnTo>
                <a:lnTo>
                  <a:pt x="122351" y="260946"/>
                </a:lnTo>
                <a:lnTo>
                  <a:pt x="122351" y="242138"/>
                </a:lnTo>
                <a:lnTo>
                  <a:pt x="84696" y="242138"/>
                </a:lnTo>
                <a:lnTo>
                  <a:pt x="84696" y="298615"/>
                </a:lnTo>
                <a:lnTo>
                  <a:pt x="141160" y="298615"/>
                </a:lnTo>
                <a:lnTo>
                  <a:pt x="141160" y="279781"/>
                </a:lnTo>
                <a:lnTo>
                  <a:pt x="141160" y="260946"/>
                </a:lnTo>
                <a:lnTo>
                  <a:pt x="141160" y="242138"/>
                </a:lnTo>
                <a:close/>
              </a:path>
              <a:path w="847089" h="388619">
                <a:moveTo>
                  <a:pt x="301180" y="242150"/>
                </a:moveTo>
                <a:lnTo>
                  <a:pt x="282359" y="242150"/>
                </a:lnTo>
                <a:lnTo>
                  <a:pt x="282359" y="260972"/>
                </a:lnTo>
                <a:lnTo>
                  <a:pt x="282359" y="279793"/>
                </a:lnTo>
                <a:lnTo>
                  <a:pt x="263537" y="279793"/>
                </a:lnTo>
                <a:lnTo>
                  <a:pt x="263537" y="260972"/>
                </a:lnTo>
                <a:lnTo>
                  <a:pt x="282359" y="260972"/>
                </a:lnTo>
                <a:lnTo>
                  <a:pt x="282359" y="242150"/>
                </a:lnTo>
                <a:lnTo>
                  <a:pt x="244716" y="242150"/>
                </a:lnTo>
                <a:lnTo>
                  <a:pt x="244716" y="298615"/>
                </a:lnTo>
                <a:lnTo>
                  <a:pt x="301180" y="298615"/>
                </a:lnTo>
                <a:lnTo>
                  <a:pt x="301180" y="279793"/>
                </a:lnTo>
                <a:lnTo>
                  <a:pt x="301180" y="260972"/>
                </a:lnTo>
                <a:lnTo>
                  <a:pt x="301180" y="242150"/>
                </a:lnTo>
                <a:close/>
              </a:path>
              <a:path w="847089" h="388619">
                <a:moveTo>
                  <a:pt x="527075" y="242138"/>
                </a:moveTo>
                <a:lnTo>
                  <a:pt x="508254" y="242138"/>
                </a:lnTo>
                <a:lnTo>
                  <a:pt x="508254" y="260946"/>
                </a:lnTo>
                <a:lnTo>
                  <a:pt x="508254" y="279781"/>
                </a:lnTo>
                <a:lnTo>
                  <a:pt x="489432" y="279781"/>
                </a:lnTo>
                <a:lnTo>
                  <a:pt x="489432" y="260946"/>
                </a:lnTo>
                <a:lnTo>
                  <a:pt x="508254" y="260946"/>
                </a:lnTo>
                <a:lnTo>
                  <a:pt x="508254" y="242138"/>
                </a:lnTo>
                <a:lnTo>
                  <a:pt x="470611" y="242138"/>
                </a:lnTo>
                <a:lnTo>
                  <a:pt x="470611" y="298615"/>
                </a:lnTo>
                <a:lnTo>
                  <a:pt x="527075" y="298615"/>
                </a:lnTo>
                <a:lnTo>
                  <a:pt x="527075" y="279781"/>
                </a:lnTo>
                <a:lnTo>
                  <a:pt x="527075" y="260946"/>
                </a:lnTo>
                <a:lnTo>
                  <a:pt x="527075" y="242138"/>
                </a:lnTo>
                <a:close/>
              </a:path>
              <a:path w="847089" h="388619">
                <a:moveTo>
                  <a:pt x="687095" y="242150"/>
                </a:moveTo>
                <a:lnTo>
                  <a:pt x="668261" y="242150"/>
                </a:lnTo>
                <a:lnTo>
                  <a:pt x="668261" y="260972"/>
                </a:lnTo>
                <a:lnTo>
                  <a:pt x="668261" y="279793"/>
                </a:lnTo>
                <a:lnTo>
                  <a:pt x="649439" y="279793"/>
                </a:lnTo>
                <a:lnTo>
                  <a:pt x="649439" y="260972"/>
                </a:lnTo>
                <a:lnTo>
                  <a:pt x="668261" y="260972"/>
                </a:lnTo>
                <a:lnTo>
                  <a:pt x="668261" y="242150"/>
                </a:lnTo>
                <a:lnTo>
                  <a:pt x="630618" y="242150"/>
                </a:lnTo>
                <a:lnTo>
                  <a:pt x="630618" y="298615"/>
                </a:lnTo>
                <a:lnTo>
                  <a:pt x="687095" y="298615"/>
                </a:lnTo>
                <a:lnTo>
                  <a:pt x="687095" y="279793"/>
                </a:lnTo>
                <a:lnTo>
                  <a:pt x="687095" y="260972"/>
                </a:lnTo>
                <a:lnTo>
                  <a:pt x="687095" y="242150"/>
                </a:lnTo>
                <a:close/>
              </a:path>
              <a:path w="847089" h="388619">
                <a:moveTo>
                  <a:pt x="846607" y="157632"/>
                </a:moveTo>
                <a:lnTo>
                  <a:pt x="838504" y="113677"/>
                </a:lnTo>
                <a:lnTo>
                  <a:pt x="827786" y="85445"/>
                </a:lnTo>
                <a:lnTo>
                  <a:pt x="827786" y="157632"/>
                </a:lnTo>
                <a:lnTo>
                  <a:pt x="824433" y="183337"/>
                </a:lnTo>
                <a:lnTo>
                  <a:pt x="814959" y="204508"/>
                </a:lnTo>
                <a:lnTo>
                  <a:pt x="800265" y="219837"/>
                </a:lnTo>
                <a:lnTo>
                  <a:pt x="781177" y="228003"/>
                </a:lnTo>
                <a:lnTo>
                  <a:pt x="761949" y="228003"/>
                </a:lnTo>
                <a:lnTo>
                  <a:pt x="742886" y="219837"/>
                </a:lnTo>
                <a:lnTo>
                  <a:pt x="728167" y="204508"/>
                </a:lnTo>
                <a:lnTo>
                  <a:pt x="718693" y="183337"/>
                </a:lnTo>
                <a:lnTo>
                  <a:pt x="715327" y="157632"/>
                </a:lnTo>
                <a:lnTo>
                  <a:pt x="722160" y="119151"/>
                </a:lnTo>
                <a:lnTo>
                  <a:pt x="738238" y="76568"/>
                </a:lnTo>
                <a:lnTo>
                  <a:pt x="756907" y="40030"/>
                </a:lnTo>
                <a:lnTo>
                  <a:pt x="771550" y="19672"/>
                </a:lnTo>
                <a:lnTo>
                  <a:pt x="786193" y="40030"/>
                </a:lnTo>
                <a:lnTo>
                  <a:pt x="804875" y="76568"/>
                </a:lnTo>
                <a:lnTo>
                  <a:pt x="820940" y="119151"/>
                </a:lnTo>
                <a:lnTo>
                  <a:pt x="821004" y="119481"/>
                </a:lnTo>
                <a:lnTo>
                  <a:pt x="827786" y="157632"/>
                </a:lnTo>
                <a:lnTo>
                  <a:pt x="827786" y="85445"/>
                </a:lnTo>
                <a:lnTo>
                  <a:pt x="818756" y="61645"/>
                </a:lnTo>
                <a:lnTo>
                  <a:pt x="795007" y="19672"/>
                </a:lnTo>
                <a:lnTo>
                  <a:pt x="794169" y="18186"/>
                </a:lnTo>
                <a:lnTo>
                  <a:pt x="771563" y="0"/>
                </a:lnTo>
                <a:lnTo>
                  <a:pt x="748944" y="18186"/>
                </a:lnTo>
                <a:lnTo>
                  <a:pt x="724357" y="61645"/>
                </a:lnTo>
                <a:lnTo>
                  <a:pt x="704608" y="113677"/>
                </a:lnTo>
                <a:lnTo>
                  <a:pt x="696506" y="157632"/>
                </a:lnTo>
                <a:lnTo>
                  <a:pt x="701040" y="190182"/>
                </a:lnTo>
                <a:lnTo>
                  <a:pt x="713841" y="217017"/>
                </a:lnTo>
                <a:lnTo>
                  <a:pt x="733691" y="236423"/>
                </a:lnTo>
                <a:lnTo>
                  <a:pt x="759371" y="246684"/>
                </a:lnTo>
                <a:lnTo>
                  <a:pt x="762393" y="246684"/>
                </a:lnTo>
                <a:lnTo>
                  <a:pt x="762393" y="369189"/>
                </a:lnTo>
                <a:lnTo>
                  <a:pt x="724750" y="369189"/>
                </a:lnTo>
                <a:lnTo>
                  <a:pt x="724750" y="253085"/>
                </a:lnTo>
                <a:lnTo>
                  <a:pt x="717778" y="248691"/>
                </a:lnTo>
                <a:lnTo>
                  <a:pt x="711441" y="243344"/>
                </a:lnTo>
                <a:lnTo>
                  <a:pt x="705916" y="237236"/>
                </a:lnTo>
                <a:lnTo>
                  <a:pt x="705916" y="369189"/>
                </a:lnTo>
                <a:lnTo>
                  <a:pt x="616508" y="369189"/>
                </a:lnTo>
                <a:lnTo>
                  <a:pt x="616508" y="260946"/>
                </a:lnTo>
                <a:lnTo>
                  <a:pt x="616508" y="242125"/>
                </a:lnTo>
                <a:lnTo>
                  <a:pt x="597674" y="242125"/>
                </a:lnTo>
                <a:lnTo>
                  <a:pt x="597674" y="260946"/>
                </a:lnTo>
                <a:lnTo>
                  <a:pt x="597674" y="369189"/>
                </a:lnTo>
                <a:lnTo>
                  <a:pt x="560031" y="369189"/>
                </a:lnTo>
                <a:lnTo>
                  <a:pt x="560031" y="260946"/>
                </a:lnTo>
                <a:lnTo>
                  <a:pt x="597674" y="260946"/>
                </a:lnTo>
                <a:lnTo>
                  <a:pt x="597674" y="242125"/>
                </a:lnTo>
                <a:lnTo>
                  <a:pt x="541210" y="242125"/>
                </a:lnTo>
                <a:lnTo>
                  <a:pt x="541210" y="369189"/>
                </a:lnTo>
                <a:lnTo>
                  <a:pt x="451789" y="369189"/>
                </a:lnTo>
                <a:lnTo>
                  <a:pt x="451789" y="245389"/>
                </a:lnTo>
                <a:lnTo>
                  <a:pt x="451789" y="227863"/>
                </a:lnTo>
                <a:lnTo>
                  <a:pt x="451789" y="226542"/>
                </a:lnTo>
                <a:lnTo>
                  <a:pt x="578688" y="99555"/>
                </a:lnTo>
                <a:lnTo>
                  <a:pt x="687603" y="208305"/>
                </a:lnTo>
                <a:lnTo>
                  <a:pt x="684352" y="199669"/>
                </a:lnTo>
                <a:lnTo>
                  <a:pt x="681761" y="190830"/>
                </a:lnTo>
                <a:lnTo>
                  <a:pt x="679818" y="181813"/>
                </a:lnTo>
                <a:lnTo>
                  <a:pt x="678561" y="172669"/>
                </a:lnTo>
                <a:lnTo>
                  <a:pt x="605332" y="99555"/>
                </a:lnTo>
                <a:lnTo>
                  <a:pt x="578662" y="72936"/>
                </a:lnTo>
                <a:lnTo>
                  <a:pt x="423862" y="227863"/>
                </a:lnTo>
                <a:lnTo>
                  <a:pt x="413334" y="217360"/>
                </a:lnTo>
                <a:lnTo>
                  <a:pt x="578853" y="52108"/>
                </a:lnTo>
                <a:lnTo>
                  <a:pt x="677989" y="151091"/>
                </a:lnTo>
                <a:lnTo>
                  <a:pt x="678688" y="143344"/>
                </a:lnTo>
                <a:lnTo>
                  <a:pt x="679894" y="135674"/>
                </a:lnTo>
                <a:lnTo>
                  <a:pt x="681609" y="128092"/>
                </a:lnTo>
                <a:lnTo>
                  <a:pt x="605497" y="52108"/>
                </a:lnTo>
                <a:lnTo>
                  <a:pt x="578853" y="25501"/>
                </a:lnTo>
                <a:lnTo>
                  <a:pt x="386715" y="217360"/>
                </a:lnTo>
                <a:lnTo>
                  <a:pt x="422478" y="253085"/>
                </a:lnTo>
                <a:lnTo>
                  <a:pt x="423887" y="254469"/>
                </a:lnTo>
                <a:lnTo>
                  <a:pt x="432968" y="245389"/>
                </a:lnTo>
                <a:lnTo>
                  <a:pt x="432968" y="369189"/>
                </a:lnTo>
                <a:lnTo>
                  <a:pt x="338836" y="369189"/>
                </a:lnTo>
                <a:lnTo>
                  <a:pt x="338836" y="245389"/>
                </a:lnTo>
                <a:lnTo>
                  <a:pt x="347941" y="254469"/>
                </a:lnTo>
                <a:lnTo>
                  <a:pt x="357035" y="245389"/>
                </a:lnTo>
                <a:lnTo>
                  <a:pt x="374586" y="227863"/>
                </a:lnTo>
                <a:lnTo>
                  <a:pt x="385102" y="217360"/>
                </a:lnTo>
                <a:lnTo>
                  <a:pt x="358470" y="190779"/>
                </a:lnTo>
                <a:lnTo>
                  <a:pt x="358470" y="217360"/>
                </a:lnTo>
                <a:lnTo>
                  <a:pt x="347954" y="227863"/>
                </a:lnTo>
                <a:lnTo>
                  <a:pt x="320014" y="199999"/>
                </a:lnTo>
                <a:lnTo>
                  <a:pt x="320014" y="369189"/>
                </a:lnTo>
                <a:lnTo>
                  <a:pt x="230593" y="369189"/>
                </a:lnTo>
                <a:lnTo>
                  <a:pt x="230593" y="260946"/>
                </a:lnTo>
                <a:lnTo>
                  <a:pt x="230593" y="242125"/>
                </a:lnTo>
                <a:lnTo>
                  <a:pt x="211772" y="242125"/>
                </a:lnTo>
                <a:lnTo>
                  <a:pt x="211772" y="260946"/>
                </a:lnTo>
                <a:lnTo>
                  <a:pt x="211772" y="369189"/>
                </a:lnTo>
                <a:lnTo>
                  <a:pt x="174117" y="369189"/>
                </a:lnTo>
                <a:lnTo>
                  <a:pt x="174117" y="260946"/>
                </a:lnTo>
                <a:lnTo>
                  <a:pt x="211772" y="260946"/>
                </a:lnTo>
                <a:lnTo>
                  <a:pt x="211772" y="242125"/>
                </a:lnTo>
                <a:lnTo>
                  <a:pt x="155282" y="242125"/>
                </a:lnTo>
                <a:lnTo>
                  <a:pt x="155282" y="369189"/>
                </a:lnTo>
                <a:lnTo>
                  <a:pt x="65874" y="369189"/>
                </a:lnTo>
                <a:lnTo>
                  <a:pt x="65874" y="245389"/>
                </a:lnTo>
                <a:lnTo>
                  <a:pt x="65874" y="227863"/>
                </a:lnTo>
                <a:lnTo>
                  <a:pt x="65874" y="226542"/>
                </a:lnTo>
                <a:lnTo>
                  <a:pt x="192773" y="99555"/>
                </a:lnTo>
                <a:lnTo>
                  <a:pt x="319963" y="226542"/>
                </a:lnTo>
                <a:lnTo>
                  <a:pt x="320014" y="369189"/>
                </a:lnTo>
                <a:lnTo>
                  <a:pt x="320014" y="199999"/>
                </a:lnTo>
                <a:lnTo>
                  <a:pt x="219417" y="99555"/>
                </a:lnTo>
                <a:lnTo>
                  <a:pt x="192760" y="72936"/>
                </a:lnTo>
                <a:lnTo>
                  <a:pt x="37947" y="227863"/>
                </a:lnTo>
                <a:lnTo>
                  <a:pt x="27432" y="217360"/>
                </a:lnTo>
                <a:lnTo>
                  <a:pt x="192951" y="52108"/>
                </a:lnTo>
                <a:lnTo>
                  <a:pt x="358470" y="217360"/>
                </a:lnTo>
                <a:lnTo>
                  <a:pt x="358470" y="190779"/>
                </a:lnTo>
                <a:lnTo>
                  <a:pt x="305892" y="138277"/>
                </a:lnTo>
                <a:lnTo>
                  <a:pt x="305892" y="119481"/>
                </a:lnTo>
                <a:lnTo>
                  <a:pt x="305892" y="72085"/>
                </a:lnTo>
                <a:lnTo>
                  <a:pt x="305892" y="53263"/>
                </a:lnTo>
                <a:lnTo>
                  <a:pt x="287070" y="53263"/>
                </a:lnTo>
                <a:lnTo>
                  <a:pt x="287070" y="72085"/>
                </a:lnTo>
                <a:lnTo>
                  <a:pt x="287070" y="119481"/>
                </a:lnTo>
                <a:lnTo>
                  <a:pt x="268249" y="100685"/>
                </a:lnTo>
                <a:lnTo>
                  <a:pt x="268249" y="81889"/>
                </a:lnTo>
                <a:lnTo>
                  <a:pt x="268249" y="72085"/>
                </a:lnTo>
                <a:lnTo>
                  <a:pt x="287070" y="72085"/>
                </a:lnTo>
                <a:lnTo>
                  <a:pt x="287070" y="53263"/>
                </a:lnTo>
                <a:lnTo>
                  <a:pt x="249428" y="53263"/>
                </a:lnTo>
                <a:lnTo>
                  <a:pt x="249428" y="81889"/>
                </a:lnTo>
                <a:lnTo>
                  <a:pt x="219583" y="52108"/>
                </a:lnTo>
                <a:lnTo>
                  <a:pt x="192951" y="25501"/>
                </a:lnTo>
                <a:lnTo>
                  <a:pt x="800" y="217360"/>
                </a:lnTo>
                <a:lnTo>
                  <a:pt x="36563" y="253085"/>
                </a:lnTo>
                <a:lnTo>
                  <a:pt x="37973" y="254469"/>
                </a:lnTo>
                <a:lnTo>
                  <a:pt x="47053" y="245389"/>
                </a:lnTo>
                <a:lnTo>
                  <a:pt x="47053" y="369189"/>
                </a:lnTo>
                <a:lnTo>
                  <a:pt x="0" y="369189"/>
                </a:lnTo>
                <a:lnTo>
                  <a:pt x="0" y="388010"/>
                </a:lnTo>
                <a:lnTo>
                  <a:pt x="828281" y="388010"/>
                </a:lnTo>
                <a:lnTo>
                  <a:pt x="828281" y="369189"/>
                </a:lnTo>
                <a:lnTo>
                  <a:pt x="781215" y="369189"/>
                </a:lnTo>
                <a:lnTo>
                  <a:pt x="781215" y="246684"/>
                </a:lnTo>
                <a:lnTo>
                  <a:pt x="783755" y="246684"/>
                </a:lnTo>
                <a:lnTo>
                  <a:pt x="807478" y="237236"/>
                </a:lnTo>
                <a:lnTo>
                  <a:pt x="809459" y="236423"/>
                </a:lnTo>
                <a:lnTo>
                  <a:pt x="818070" y="228003"/>
                </a:lnTo>
                <a:lnTo>
                  <a:pt x="828954" y="217360"/>
                </a:lnTo>
                <a:lnTo>
                  <a:pt x="829297" y="217017"/>
                </a:lnTo>
                <a:lnTo>
                  <a:pt x="842073" y="190182"/>
                </a:lnTo>
                <a:lnTo>
                  <a:pt x="846607" y="1576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43771" y="2670454"/>
            <a:ext cx="848994" cy="368300"/>
          </a:xfrm>
          <a:custGeom>
            <a:avLst/>
            <a:gdLst/>
            <a:ahLst/>
            <a:cxnLst/>
            <a:rect l="l" t="t" r="r" b="b"/>
            <a:pathLst>
              <a:path w="848995" h="368300">
                <a:moveTo>
                  <a:pt x="594664" y="123342"/>
                </a:moveTo>
                <a:lnTo>
                  <a:pt x="590956" y="105016"/>
                </a:lnTo>
                <a:lnTo>
                  <a:pt x="580872" y="90055"/>
                </a:lnTo>
                <a:lnTo>
                  <a:pt x="565912" y="79971"/>
                </a:lnTo>
                <a:lnTo>
                  <a:pt x="547598" y="76276"/>
                </a:lnTo>
                <a:lnTo>
                  <a:pt x="321703" y="76276"/>
                </a:lnTo>
                <a:lnTo>
                  <a:pt x="309054" y="77190"/>
                </a:lnTo>
                <a:lnTo>
                  <a:pt x="296684" y="79717"/>
                </a:lnTo>
                <a:lnTo>
                  <a:pt x="284734" y="83820"/>
                </a:lnTo>
                <a:lnTo>
                  <a:pt x="273380" y="89446"/>
                </a:lnTo>
                <a:lnTo>
                  <a:pt x="7010" y="217462"/>
                </a:lnTo>
                <a:lnTo>
                  <a:pt x="2222" y="219506"/>
                </a:lnTo>
                <a:lnTo>
                  <a:pt x="0" y="225031"/>
                </a:lnTo>
                <a:lnTo>
                  <a:pt x="4076" y="234594"/>
                </a:lnTo>
                <a:lnTo>
                  <a:pt x="9613" y="236816"/>
                </a:lnTo>
                <a:lnTo>
                  <a:pt x="15163" y="234403"/>
                </a:lnTo>
                <a:lnTo>
                  <a:pt x="282168" y="106095"/>
                </a:lnTo>
                <a:lnTo>
                  <a:pt x="291439" y="101409"/>
                </a:lnTo>
                <a:lnTo>
                  <a:pt x="301205" y="97993"/>
                </a:lnTo>
                <a:lnTo>
                  <a:pt x="311340" y="95872"/>
                </a:lnTo>
                <a:lnTo>
                  <a:pt x="321703" y="95097"/>
                </a:lnTo>
                <a:lnTo>
                  <a:pt x="547598" y="95097"/>
                </a:lnTo>
                <a:lnTo>
                  <a:pt x="558584" y="97320"/>
                </a:lnTo>
                <a:lnTo>
                  <a:pt x="567563" y="103365"/>
                </a:lnTo>
                <a:lnTo>
                  <a:pt x="573620" y="112344"/>
                </a:lnTo>
                <a:lnTo>
                  <a:pt x="575830" y="123342"/>
                </a:lnTo>
                <a:lnTo>
                  <a:pt x="573620" y="134327"/>
                </a:lnTo>
                <a:lnTo>
                  <a:pt x="567563" y="143306"/>
                </a:lnTo>
                <a:lnTo>
                  <a:pt x="558584" y="149352"/>
                </a:lnTo>
                <a:lnTo>
                  <a:pt x="547598" y="151574"/>
                </a:lnTo>
                <a:lnTo>
                  <a:pt x="372973" y="151574"/>
                </a:lnTo>
                <a:lnTo>
                  <a:pt x="368757" y="155790"/>
                </a:lnTo>
                <a:lnTo>
                  <a:pt x="368757" y="166179"/>
                </a:lnTo>
                <a:lnTo>
                  <a:pt x="372973" y="170395"/>
                </a:lnTo>
                <a:lnTo>
                  <a:pt x="547598" y="170395"/>
                </a:lnTo>
                <a:lnTo>
                  <a:pt x="565912" y="166700"/>
                </a:lnTo>
                <a:lnTo>
                  <a:pt x="580872" y="156616"/>
                </a:lnTo>
                <a:lnTo>
                  <a:pt x="590956" y="141655"/>
                </a:lnTo>
                <a:lnTo>
                  <a:pt x="594664" y="123342"/>
                </a:lnTo>
                <a:close/>
              </a:path>
              <a:path w="848995" h="368300">
                <a:moveTo>
                  <a:pt x="848893" y="47078"/>
                </a:moveTo>
                <a:lnTo>
                  <a:pt x="845172" y="28752"/>
                </a:lnTo>
                <a:lnTo>
                  <a:pt x="835063" y="13779"/>
                </a:lnTo>
                <a:lnTo>
                  <a:pt x="820077" y="3695"/>
                </a:lnTo>
                <a:lnTo>
                  <a:pt x="801738" y="0"/>
                </a:lnTo>
                <a:lnTo>
                  <a:pt x="795274" y="342"/>
                </a:lnTo>
                <a:lnTo>
                  <a:pt x="611797" y="101727"/>
                </a:lnTo>
                <a:lnTo>
                  <a:pt x="610235" y="107480"/>
                </a:lnTo>
                <a:lnTo>
                  <a:pt x="615391" y="116497"/>
                </a:lnTo>
                <a:lnTo>
                  <a:pt x="621157" y="118071"/>
                </a:lnTo>
                <a:lnTo>
                  <a:pt x="787222" y="22898"/>
                </a:lnTo>
                <a:lnTo>
                  <a:pt x="791540" y="20104"/>
                </a:lnTo>
                <a:lnTo>
                  <a:pt x="796594" y="18681"/>
                </a:lnTo>
                <a:lnTo>
                  <a:pt x="829970" y="47066"/>
                </a:lnTo>
                <a:lnTo>
                  <a:pt x="829589" y="55410"/>
                </a:lnTo>
                <a:lnTo>
                  <a:pt x="556996" y="261556"/>
                </a:lnTo>
                <a:lnTo>
                  <a:pt x="368769" y="263613"/>
                </a:lnTo>
                <a:lnTo>
                  <a:pt x="313182" y="267144"/>
                </a:lnTo>
                <a:lnTo>
                  <a:pt x="262026" y="277698"/>
                </a:lnTo>
                <a:lnTo>
                  <a:pt x="215417" y="295236"/>
                </a:lnTo>
                <a:lnTo>
                  <a:pt x="173431" y="319735"/>
                </a:lnTo>
                <a:lnTo>
                  <a:pt x="136207" y="351155"/>
                </a:lnTo>
                <a:lnTo>
                  <a:pt x="132359" y="360730"/>
                </a:lnTo>
                <a:lnTo>
                  <a:pt x="139585" y="368198"/>
                </a:lnTo>
                <a:lnTo>
                  <a:pt x="145542" y="368300"/>
                </a:lnTo>
                <a:lnTo>
                  <a:pt x="149517" y="364464"/>
                </a:lnTo>
                <a:lnTo>
                  <a:pt x="184454" y="335038"/>
                </a:lnTo>
                <a:lnTo>
                  <a:pt x="223951" y="312102"/>
                </a:lnTo>
                <a:lnTo>
                  <a:pt x="267893" y="295668"/>
                </a:lnTo>
                <a:lnTo>
                  <a:pt x="316204" y="285775"/>
                </a:lnTo>
                <a:lnTo>
                  <a:pt x="368769" y="282473"/>
                </a:lnTo>
                <a:lnTo>
                  <a:pt x="544779" y="282473"/>
                </a:lnTo>
                <a:lnTo>
                  <a:pt x="552310" y="281851"/>
                </a:lnTo>
                <a:lnTo>
                  <a:pt x="831850" y="83870"/>
                </a:lnTo>
                <a:lnTo>
                  <a:pt x="847648" y="57099"/>
                </a:lnTo>
                <a:lnTo>
                  <a:pt x="848893" y="47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4047" y="3439667"/>
            <a:ext cx="3103880" cy="31115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5"/>
              </a:lnSpc>
            </a:pPr>
            <a:r>
              <a:rPr sz="2000" b="1" spc="-35" dirty="0">
                <a:latin typeface="Trebuchet MS"/>
                <a:cs typeface="Trebuchet MS"/>
              </a:rPr>
              <a:t>Zorg</a:t>
            </a:r>
            <a:r>
              <a:rPr sz="2000" b="1" spc="-185" dirty="0">
                <a:latin typeface="Trebuchet MS"/>
                <a:cs typeface="Trebuchet MS"/>
              </a:rPr>
              <a:t> </a:t>
            </a:r>
            <a:r>
              <a:rPr sz="2000" b="1" spc="65" dirty="0">
                <a:latin typeface="Trebuchet MS"/>
                <a:cs typeface="Trebuchet MS"/>
              </a:rPr>
              <a:t>als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30" dirty="0">
                <a:latin typeface="Trebuchet MS"/>
                <a:cs typeface="Trebuchet MS"/>
              </a:rPr>
              <a:t>dorp</a:t>
            </a:r>
            <a:r>
              <a:rPr sz="2000" b="1" spc="-190" dirty="0">
                <a:latin typeface="Trebuchet MS"/>
                <a:cs typeface="Trebuchet MS"/>
              </a:rPr>
              <a:t> </a:t>
            </a:r>
            <a:r>
              <a:rPr sz="2000" b="1" dirty="0">
                <a:latin typeface="Trebuchet MS"/>
                <a:cs typeface="Trebuchet MS"/>
              </a:rPr>
              <a:t>G</a:t>
            </a:r>
            <a:r>
              <a:rPr sz="2000" b="1" spc="-180" dirty="0">
                <a:latin typeface="Trebuchet MS"/>
                <a:cs typeface="Trebuchet MS"/>
              </a:rPr>
              <a:t> </a:t>
            </a:r>
            <a:r>
              <a:rPr sz="2000" b="1" spc="-10" dirty="0">
                <a:latin typeface="Trebuchet MS"/>
                <a:cs typeface="Trebuchet MS"/>
              </a:rPr>
              <a:t>community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7059" y="3439667"/>
            <a:ext cx="2757170" cy="31115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5"/>
              </a:lnSpc>
            </a:pPr>
            <a:r>
              <a:rPr sz="2000" b="1" spc="-25" dirty="0">
                <a:latin typeface="Trebuchet MS"/>
                <a:cs typeface="Trebuchet MS"/>
              </a:rPr>
              <a:t>Ageing</a:t>
            </a:r>
            <a:r>
              <a:rPr sz="2000" b="1" spc="-180" dirty="0">
                <a:latin typeface="Trebuchet MS"/>
                <a:cs typeface="Trebuchet MS"/>
              </a:rPr>
              <a:t> </a:t>
            </a:r>
            <a:r>
              <a:rPr sz="2000" b="1" spc="-50" dirty="0">
                <a:latin typeface="Trebuchet MS"/>
                <a:cs typeface="Trebuchet MS"/>
              </a:rPr>
              <a:t>in</a:t>
            </a:r>
            <a:r>
              <a:rPr sz="2000" b="1" spc="-155" dirty="0">
                <a:latin typeface="Trebuchet MS"/>
                <a:cs typeface="Trebuchet MS"/>
              </a:rPr>
              <a:t> </a:t>
            </a:r>
            <a:r>
              <a:rPr sz="2000" b="1" spc="-65" dirty="0">
                <a:latin typeface="Trebuchet MS"/>
                <a:cs typeface="Trebuchet MS"/>
              </a:rPr>
              <a:t>the</a:t>
            </a:r>
            <a:r>
              <a:rPr sz="2000" b="1" spc="-150" dirty="0">
                <a:latin typeface="Trebuchet MS"/>
                <a:cs typeface="Trebuchet MS"/>
              </a:rPr>
              <a:t> </a:t>
            </a:r>
            <a:r>
              <a:rPr sz="2000" b="1" spc="-65" dirty="0">
                <a:latin typeface="Trebuchet MS"/>
                <a:cs typeface="Trebuchet MS"/>
              </a:rPr>
              <a:t>right</a:t>
            </a:r>
            <a:r>
              <a:rPr sz="2000" b="1" spc="-165" dirty="0">
                <a:latin typeface="Trebuchet MS"/>
                <a:cs typeface="Trebuchet MS"/>
              </a:rPr>
              <a:t> </a:t>
            </a:r>
            <a:r>
              <a:rPr sz="2000" b="1" spc="-20" dirty="0">
                <a:latin typeface="Trebuchet MS"/>
                <a:cs typeface="Trebuchet MS"/>
              </a:rPr>
              <a:t>place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391675" y="3439667"/>
            <a:ext cx="1608455" cy="31115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95"/>
              </a:lnSpc>
            </a:pPr>
            <a:r>
              <a:rPr sz="2000" b="1" spc="-35" dirty="0">
                <a:latin typeface="Trebuchet MS"/>
                <a:cs typeface="Trebuchet MS"/>
              </a:rPr>
              <a:t>Zorgverleners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8422" y="3972559"/>
            <a:ext cx="2661285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728980" marR="5080" indent="-716915">
              <a:lnSpc>
                <a:spcPts val="1730"/>
              </a:lnSpc>
              <a:spcBef>
                <a:spcPts val="310"/>
              </a:spcBef>
            </a:pPr>
            <a:r>
              <a:rPr sz="1600" spc="-60" dirty="0">
                <a:latin typeface="Trebuchet MS"/>
                <a:cs typeface="Trebuchet MS"/>
              </a:rPr>
              <a:t>Dementievriendelijke</a:t>
            </a:r>
            <a:r>
              <a:rPr sz="1600" spc="-30" dirty="0">
                <a:latin typeface="Trebuchet MS"/>
                <a:cs typeface="Trebuchet MS"/>
              </a:rPr>
              <a:t> </a:t>
            </a:r>
            <a:r>
              <a:rPr sz="1600" spc="-50" dirty="0">
                <a:latin typeface="Trebuchet MS"/>
                <a:cs typeface="Trebuchet MS"/>
              </a:rPr>
              <a:t>buurt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en </a:t>
            </a:r>
            <a:r>
              <a:rPr sz="1600" spc="-10" dirty="0">
                <a:latin typeface="Trebuchet MS"/>
                <a:cs typeface="Trebuchet MS"/>
              </a:rPr>
              <a:t>maatschappij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55368" y="3972559"/>
            <a:ext cx="3482340" cy="48831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47955" marR="5080" indent="-135890">
              <a:lnSpc>
                <a:spcPts val="1730"/>
              </a:lnSpc>
              <a:spcBef>
                <a:spcPts val="310"/>
              </a:spcBef>
            </a:pPr>
            <a:r>
              <a:rPr sz="1600" spc="-10" dirty="0">
                <a:latin typeface="Trebuchet MS"/>
                <a:cs typeface="Trebuchet MS"/>
              </a:rPr>
              <a:t>Connected</a:t>
            </a:r>
            <a:r>
              <a:rPr sz="1600" spc="-80" dirty="0">
                <a:latin typeface="Trebuchet MS"/>
                <a:cs typeface="Trebuchet MS"/>
              </a:rPr>
              <a:t> </a:t>
            </a:r>
            <a:r>
              <a:rPr sz="1600" spc="-35" dirty="0">
                <a:latin typeface="Trebuchet MS"/>
                <a:cs typeface="Trebuchet MS"/>
              </a:rPr>
              <a:t>care</a:t>
            </a:r>
            <a:r>
              <a:rPr sz="1600" spc="-110" dirty="0">
                <a:latin typeface="Trebuchet MS"/>
                <a:cs typeface="Trebuchet MS"/>
              </a:rPr>
              <a:t> </a:t>
            </a:r>
            <a:r>
              <a:rPr sz="1600" spc="55" dirty="0">
                <a:latin typeface="Trebuchet MS"/>
                <a:cs typeface="Trebuchet MS"/>
              </a:rPr>
              <a:t>C</a:t>
            </a:r>
            <a:r>
              <a:rPr sz="1600" spc="-13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assitieve</a:t>
            </a:r>
            <a:r>
              <a:rPr sz="1600" spc="-140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technologie </a:t>
            </a:r>
            <a:r>
              <a:rPr sz="1600" spc="-20" dirty="0">
                <a:latin typeface="Trebuchet MS"/>
                <a:cs typeface="Trebuchet MS"/>
              </a:rPr>
              <a:t>(Hoog)technologische</a:t>
            </a:r>
            <a:r>
              <a:rPr sz="1600" dirty="0">
                <a:latin typeface="Trebuchet MS"/>
                <a:cs typeface="Trebuchet MS"/>
              </a:rPr>
              <a:t> </a:t>
            </a:r>
            <a:r>
              <a:rPr sz="1600" spc="-10" dirty="0">
                <a:latin typeface="Trebuchet MS"/>
                <a:cs typeface="Trebuchet MS"/>
              </a:rPr>
              <a:t>infrastructuur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49560" y="3972559"/>
            <a:ext cx="2879090" cy="92773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algn="ctr">
              <a:lnSpc>
                <a:spcPts val="1730"/>
              </a:lnSpc>
              <a:spcBef>
                <a:spcPts val="310"/>
              </a:spcBef>
            </a:pPr>
            <a:r>
              <a:rPr sz="1600" spc="-50" dirty="0">
                <a:latin typeface="Trebuchet MS"/>
                <a:cs typeface="Trebuchet MS"/>
              </a:rPr>
              <a:t>Administratie</a:t>
            </a:r>
            <a:r>
              <a:rPr sz="1600" spc="-75" dirty="0">
                <a:latin typeface="Trebuchet MS"/>
                <a:cs typeface="Trebuchet MS"/>
              </a:rPr>
              <a:t> </a:t>
            </a:r>
            <a:r>
              <a:rPr sz="1600" spc="-45" dirty="0">
                <a:latin typeface="Trebuchet MS"/>
                <a:cs typeface="Trebuchet MS"/>
              </a:rPr>
              <a:t>vereenvoudigen</a:t>
            </a:r>
            <a:r>
              <a:rPr sz="1600" spc="-35" dirty="0">
                <a:latin typeface="Trebuchet MS"/>
                <a:cs typeface="Trebuchet MS"/>
              </a:rPr>
              <a:t> </a:t>
            </a:r>
            <a:r>
              <a:rPr sz="1600" spc="-25" dirty="0">
                <a:latin typeface="Trebuchet MS"/>
                <a:cs typeface="Trebuchet MS"/>
              </a:rPr>
              <a:t>en </a:t>
            </a:r>
            <a:r>
              <a:rPr sz="1600" spc="-10" dirty="0">
                <a:latin typeface="Trebuchet MS"/>
                <a:cs typeface="Trebuchet MS"/>
              </a:rPr>
              <a:t>automatiseren</a:t>
            </a:r>
            <a:endParaRPr sz="1600">
              <a:latin typeface="Trebuchet MS"/>
              <a:cs typeface="Trebuchet MS"/>
            </a:endParaRPr>
          </a:p>
          <a:p>
            <a:pPr marL="635" algn="ctr">
              <a:lnSpc>
                <a:spcPts val="1605"/>
              </a:lnSpc>
            </a:pPr>
            <a:r>
              <a:rPr sz="1600" b="1" dirty="0">
                <a:latin typeface="Trebuchet MS"/>
                <a:cs typeface="Trebuchet MS"/>
              </a:rPr>
              <a:t>Focus</a:t>
            </a:r>
            <a:r>
              <a:rPr sz="1600" b="1" spc="-114" dirty="0">
                <a:latin typeface="Trebuchet MS"/>
                <a:cs typeface="Trebuchet MS"/>
              </a:rPr>
              <a:t> </a:t>
            </a:r>
            <a:r>
              <a:rPr sz="1600" b="1" spc="-10" dirty="0">
                <a:latin typeface="Trebuchet MS"/>
                <a:cs typeface="Trebuchet MS"/>
              </a:rPr>
              <a:t>op</a:t>
            </a:r>
            <a:r>
              <a:rPr sz="1600" b="1" spc="-130" dirty="0">
                <a:latin typeface="Trebuchet MS"/>
                <a:cs typeface="Trebuchet MS"/>
              </a:rPr>
              <a:t> </a:t>
            </a:r>
            <a:r>
              <a:rPr sz="1600" b="1" spc="-30" dirty="0">
                <a:latin typeface="Trebuchet MS"/>
                <a:cs typeface="Trebuchet MS"/>
              </a:rPr>
              <a:t>de</a:t>
            </a:r>
            <a:r>
              <a:rPr sz="1600" b="1" spc="-125" dirty="0">
                <a:latin typeface="Trebuchet MS"/>
                <a:cs typeface="Trebuchet MS"/>
              </a:rPr>
              <a:t> </a:t>
            </a:r>
            <a:r>
              <a:rPr sz="1600" b="1" spc="-80" dirty="0">
                <a:latin typeface="Trebuchet MS"/>
                <a:cs typeface="Trebuchet MS"/>
              </a:rPr>
              <a:t>kern:</a:t>
            </a:r>
            <a:r>
              <a:rPr sz="1600" b="1" spc="-130" dirty="0">
                <a:latin typeface="Trebuchet MS"/>
                <a:cs typeface="Trebuchet MS"/>
              </a:rPr>
              <a:t> </a:t>
            </a:r>
            <a:r>
              <a:rPr sz="1600" b="1" spc="-40" dirty="0">
                <a:latin typeface="Trebuchet MS"/>
                <a:cs typeface="Trebuchet MS"/>
              </a:rPr>
              <a:t>warme</a:t>
            </a:r>
            <a:r>
              <a:rPr sz="1600" b="1" spc="-114" dirty="0">
                <a:latin typeface="Trebuchet MS"/>
                <a:cs typeface="Trebuchet MS"/>
              </a:rPr>
              <a:t> </a:t>
            </a:r>
            <a:r>
              <a:rPr sz="1600" b="1" spc="-25" dirty="0">
                <a:latin typeface="Trebuchet MS"/>
                <a:cs typeface="Trebuchet MS"/>
              </a:rPr>
              <a:t>en</a:t>
            </a:r>
            <a:endParaRPr sz="1600">
              <a:latin typeface="Trebuchet MS"/>
              <a:cs typeface="Trebuchet MS"/>
            </a:endParaRPr>
          </a:p>
          <a:p>
            <a:pPr algn="ctr">
              <a:lnSpc>
                <a:spcPts val="1825"/>
              </a:lnSpc>
            </a:pPr>
            <a:r>
              <a:rPr sz="1600" b="1" spc="-25" dirty="0">
                <a:latin typeface="Trebuchet MS"/>
                <a:cs typeface="Trebuchet MS"/>
              </a:rPr>
              <a:t>persoonsgerichte</a:t>
            </a:r>
            <a:r>
              <a:rPr sz="1600" b="1" spc="-40" dirty="0">
                <a:latin typeface="Trebuchet MS"/>
                <a:cs typeface="Trebuchet MS"/>
              </a:rPr>
              <a:t> </a:t>
            </a:r>
            <a:r>
              <a:rPr sz="1600" b="1" spc="-20" dirty="0">
                <a:latin typeface="Trebuchet MS"/>
                <a:cs typeface="Trebuchet MS"/>
              </a:rPr>
              <a:t>zorg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535" dirty="0">
                <a:solidFill>
                  <a:srgbClr val="00AFEA"/>
                </a:solidFill>
                <a:latin typeface="Verdana"/>
                <a:cs typeface="Verdana"/>
              </a:rPr>
              <a:t>Discussie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939" y="2391854"/>
            <a:ext cx="132715" cy="93726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58239" y="2511234"/>
            <a:ext cx="2559050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40" dirty="0">
                <a:latin typeface="Trebuchet MS"/>
                <a:cs typeface="Trebuchet MS"/>
              </a:rPr>
              <a:t>Technisch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mogelijk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04335" y="2481770"/>
            <a:ext cx="1885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Trebuchet MS"/>
                <a:cs typeface="Trebuchet MS"/>
              </a:rPr>
              <a:t>≠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2588" y="2511234"/>
            <a:ext cx="2551430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80" dirty="0">
                <a:latin typeface="Trebuchet MS"/>
                <a:cs typeface="Trebuchet MS"/>
              </a:rPr>
              <a:t>gevalideerd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100" dirty="0">
                <a:latin typeface="Trebuchet MS"/>
                <a:cs typeface="Trebuchet MS"/>
              </a:rPr>
              <a:t>C</a:t>
            </a:r>
            <a:r>
              <a:rPr sz="2400" spc="-19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klaar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0465" y="2481770"/>
            <a:ext cx="2807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0" dirty="0">
                <a:latin typeface="Trebuchet MS"/>
                <a:cs typeface="Trebuchet MS"/>
              </a:rPr>
              <a:t>voor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70" dirty="0">
                <a:latin typeface="Trebuchet MS"/>
                <a:cs typeface="Trebuchet MS"/>
              </a:rPr>
              <a:t>implementatie</a:t>
            </a:r>
            <a:r>
              <a:rPr sz="2400" spc="-16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≠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39071" y="2511234"/>
            <a:ext cx="2324100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60" dirty="0">
                <a:latin typeface="Trebuchet MS"/>
                <a:cs typeface="Trebuchet MS"/>
              </a:rPr>
              <a:t>geïmplementeerd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8239" y="2966910"/>
            <a:ext cx="931544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40" dirty="0">
                <a:latin typeface="Trebuchet MS"/>
                <a:cs typeface="Trebuchet MS"/>
              </a:rPr>
              <a:t>Budget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6704" y="2937446"/>
            <a:ext cx="91376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14" dirty="0">
                <a:latin typeface="Trebuchet MS"/>
                <a:cs typeface="Trebuchet MS"/>
              </a:rPr>
              <a:t>taire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30" dirty="0">
                <a:latin typeface="Trebuchet MS"/>
                <a:cs typeface="Trebuchet MS"/>
              </a:rPr>
              <a:t>keuzes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40" dirty="0">
                <a:latin typeface="Trebuchet MS"/>
                <a:cs typeface="Trebuchet MS"/>
              </a:rPr>
              <a:t>nodig</a:t>
            </a:r>
            <a:r>
              <a:rPr sz="2400" spc="-190" dirty="0">
                <a:latin typeface="Trebuchet MS"/>
                <a:cs typeface="Trebuchet MS"/>
              </a:rPr>
              <a:t> </a:t>
            </a:r>
            <a:r>
              <a:rPr sz="2400" dirty="0">
                <a:latin typeface="Trebuchet MS"/>
                <a:cs typeface="Trebuchet MS"/>
              </a:rPr>
              <a:t>om</a:t>
            </a:r>
            <a:r>
              <a:rPr sz="2400" spc="-190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technologie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in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te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110" dirty="0">
                <a:latin typeface="Trebuchet MS"/>
                <a:cs typeface="Trebuchet MS"/>
              </a:rPr>
              <a:t>zetten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100" dirty="0">
                <a:latin typeface="Trebuchet MS"/>
                <a:cs typeface="Trebuchet MS"/>
              </a:rPr>
              <a:t>C</a:t>
            </a:r>
            <a:r>
              <a:rPr sz="2400" spc="-200" dirty="0">
                <a:latin typeface="Trebuchet MS"/>
                <a:cs typeface="Trebuchet MS"/>
              </a:rPr>
              <a:t> </a:t>
            </a:r>
            <a:r>
              <a:rPr sz="2400" spc="-95" dirty="0">
                <a:latin typeface="Trebuchet MS"/>
                <a:cs typeface="Trebuchet MS"/>
              </a:rPr>
              <a:t>toegankelijk</a:t>
            </a:r>
            <a:r>
              <a:rPr sz="2400" spc="-204" dirty="0">
                <a:latin typeface="Trebuchet MS"/>
                <a:cs typeface="Trebuchet MS"/>
              </a:rPr>
              <a:t> </a:t>
            </a:r>
            <a:r>
              <a:rPr sz="2400" spc="-130" dirty="0">
                <a:latin typeface="Trebuchet MS"/>
                <a:cs typeface="Trebuchet MS"/>
              </a:rPr>
              <a:t>te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maken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96539" y="3424110"/>
            <a:ext cx="1485900" cy="372110"/>
          </a:xfrm>
          <a:custGeom>
            <a:avLst/>
            <a:gdLst/>
            <a:ahLst/>
            <a:cxnLst/>
            <a:rect l="l" t="t" r="r" b="b"/>
            <a:pathLst>
              <a:path w="1485900" h="372110">
                <a:moveTo>
                  <a:pt x="1485900" y="0"/>
                </a:moveTo>
                <a:lnTo>
                  <a:pt x="0" y="0"/>
                </a:lnTo>
                <a:lnTo>
                  <a:pt x="0" y="371856"/>
                </a:lnTo>
                <a:lnTo>
                  <a:pt x="1485900" y="371856"/>
                </a:lnTo>
                <a:lnTo>
                  <a:pt x="1485900" y="0"/>
                </a:lnTo>
                <a:close/>
              </a:path>
            </a:pathLst>
          </a:custGeom>
          <a:solidFill>
            <a:srgbClr val="FAA1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16939" y="3394646"/>
            <a:ext cx="5021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sz="2400" spc="-75" dirty="0">
                <a:latin typeface="Trebuchet MS"/>
                <a:cs typeface="Trebuchet MS"/>
              </a:rPr>
              <a:t>Technologie</a:t>
            </a:r>
            <a:r>
              <a:rPr sz="2400" spc="-125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doelgericht</a:t>
            </a:r>
            <a:r>
              <a:rPr sz="2400" spc="-145" dirty="0">
                <a:latin typeface="Trebuchet MS"/>
                <a:cs typeface="Trebuchet MS"/>
              </a:rPr>
              <a:t> </a:t>
            </a:r>
            <a:r>
              <a:rPr sz="2400" spc="-100" dirty="0">
                <a:latin typeface="Trebuchet MS"/>
                <a:cs typeface="Trebuchet MS"/>
              </a:rPr>
              <a:t>inzetten</a:t>
            </a:r>
            <a:r>
              <a:rPr sz="2400" spc="-170" dirty="0">
                <a:latin typeface="Trebuchet MS"/>
                <a:cs typeface="Trebuchet MS"/>
              </a:rPr>
              <a:t> </a:t>
            </a:r>
            <a:r>
              <a:rPr sz="2400" spc="-25" dirty="0">
                <a:latin typeface="Trebuchet MS"/>
                <a:cs typeface="Trebuchet MS"/>
              </a:rPr>
              <a:t>van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90844" y="3424110"/>
            <a:ext cx="1376680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dirty="0">
                <a:latin typeface="Trebuchet MS"/>
                <a:cs typeface="Trebuchet MS"/>
              </a:rPr>
              <a:t>als</a:t>
            </a:r>
            <a:r>
              <a:rPr sz="2400" spc="-155" dirty="0">
                <a:latin typeface="Trebuchet MS"/>
                <a:cs typeface="Trebuchet MS"/>
              </a:rPr>
              <a:t> </a:t>
            </a:r>
            <a:r>
              <a:rPr sz="2400" spc="-30" dirty="0">
                <a:latin typeface="Trebuchet MS"/>
                <a:cs typeface="Trebuchet MS"/>
              </a:rPr>
              <a:t>middel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6939" y="3760407"/>
            <a:ext cx="132715" cy="93726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400" spc="-50" dirty="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8239" y="3879786"/>
            <a:ext cx="4262755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100" dirty="0">
                <a:latin typeface="Trebuchet MS"/>
                <a:cs typeface="Trebuchet MS"/>
              </a:rPr>
              <a:t>Valkuil: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90" dirty="0">
                <a:latin typeface="Trebuchet MS"/>
                <a:cs typeface="Trebuchet MS"/>
              </a:rPr>
              <a:t>zorg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voor</a:t>
            </a:r>
            <a:r>
              <a:rPr sz="2400" spc="-180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de</a:t>
            </a:r>
            <a:r>
              <a:rPr sz="2400" spc="-204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technologie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408167" y="3850322"/>
            <a:ext cx="24441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20" dirty="0">
                <a:latin typeface="Trebuchet MS"/>
                <a:cs typeface="Trebuchet MS"/>
              </a:rPr>
              <a:t>i.p.v.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60" dirty="0">
                <a:latin typeface="Trebuchet MS"/>
                <a:cs typeface="Trebuchet MS"/>
              </a:rPr>
              <a:t>voor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de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20" dirty="0">
                <a:latin typeface="Trebuchet MS"/>
                <a:cs typeface="Trebuchet MS"/>
              </a:rPr>
              <a:t>mens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58239" y="4335462"/>
            <a:ext cx="2583815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spc="-10" dirty="0">
                <a:latin typeface="Trebuchet MS"/>
                <a:cs typeface="Trebuchet MS"/>
              </a:rPr>
              <a:t>Rol</a:t>
            </a:r>
            <a:r>
              <a:rPr sz="2400" spc="-225" dirty="0">
                <a:latin typeface="Trebuchet MS"/>
                <a:cs typeface="Trebuchet MS"/>
              </a:rPr>
              <a:t> </a:t>
            </a:r>
            <a:r>
              <a:rPr sz="2400" spc="-45" dirty="0">
                <a:latin typeface="Trebuchet MS"/>
                <a:cs typeface="Trebuchet MS"/>
              </a:rPr>
              <a:t>van</a:t>
            </a:r>
            <a:r>
              <a:rPr sz="2400" spc="-215" dirty="0">
                <a:latin typeface="Trebuchet MS"/>
                <a:cs typeface="Trebuchet MS"/>
              </a:rPr>
              <a:t> </a:t>
            </a:r>
            <a:r>
              <a:rPr sz="2400" spc="-35" dirty="0">
                <a:latin typeface="Trebuchet MS"/>
                <a:cs typeface="Trebuchet MS"/>
              </a:rPr>
              <a:t>technologie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16528" y="4305997"/>
            <a:ext cx="5297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10" dirty="0">
                <a:latin typeface="Trebuchet MS"/>
                <a:cs typeface="Trebuchet MS"/>
              </a:rPr>
              <a:t>:</a:t>
            </a:r>
            <a:r>
              <a:rPr sz="2400" spc="-175" dirty="0">
                <a:latin typeface="Trebuchet MS"/>
                <a:cs typeface="Trebuchet MS"/>
              </a:rPr>
              <a:t> </a:t>
            </a:r>
            <a:r>
              <a:rPr sz="2400" spc="-65" dirty="0">
                <a:latin typeface="Trebuchet MS"/>
                <a:cs typeface="Trebuchet MS"/>
              </a:rPr>
              <a:t>waar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ondersteunen?</a:t>
            </a:r>
            <a:r>
              <a:rPr sz="2400" spc="-195" dirty="0">
                <a:latin typeface="Trebuchet MS"/>
                <a:cs typeface="Trebuchet MS"/>
              </a:rPr>
              <a:t> </a:t>
            </a:r>
            <a:r>
              <a:rPr sz="2400" spc="-50" dirty="0">
                <a:latin typeface="Trebuchet MS"/>
                <a:cs typeface="Trebuchet MS"/>
              </a:rPr>
              <a:t>Waar</a:t>
            </a:r>
            <a:r>
              <a:rPr sz="2400" spc="-210" dirty="0">
                <a:latin typeface="Trebuchet MS"/>
                <a:cs typeface="Trebuchet MS"/>
              </a:rPr>
              <a:t> </a:t>
            </a:r>
            <a:r>
              <a:rPr sz="2400" spc="-10" dirty="0">
                <a:latin typeface="Trebuchet MS"/>
                <a:cs typeface="Trebuchet MS"/>
              </a:rPr>
              <a:t>overnemen?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fbeelding met schets, clipart, tekenfilm, tekst  Door AI gegenereerde inhoud is mogelijk onjuis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12" cy="685426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i="1" spc="-655" dirty="0">
                <a:solidFill>
                  <a:srgbClr val="00AFEA"/>
                </a:solidFill>
                <a:latin typeface="Verdana"/>
                <a:cs typeface="Verdana"/>
              </a:rPr>
              <a:t>Next</a:t>
            </a:r>
            <a:r>
              <a:rPr i="1" spc="-229" dirty="0">
                <a:solidFill>
                  <a:srgbClr val="00AFEA"/>
                </a:solidFill>
                <a:latin typeface="Verdana"/>
                <a:cs typeface="Verdana"/>
              </a:rPr>
              <a:t> </a:t>
            </a:r>
            <a:r>
              <a:rPr i="1" spc="-540" dirty="0">
                <a:solidFill>
                  <a:srgbClr val="00AFEA"/>
                </a:solidFill>
                <a:latin typeface="Verdana"/>
                <a:cs typeface="Verdana"/>
              </a:rPr>
              <a:t>steps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0584" y="71628"/>
            <a:ext cx="9650095" cy="6719570"/>
            <a:chOff x="100584" y="71628"/>
            <a:chExt cx="9650095" cy="67195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6060" y="71628"/>
              <a:ext cx="3174491" cy="32918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40601" y="135776"/>
              <a:ext cx="2991497" cy="310982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621551" y="116725"/>
              <a:ext cx="3030220" cy="3148330"/>
            </a:xfrm>
            <a:custGeom>
              <a:avLst/>
              <a:gdLst/>
              <a:ahLst/>
              <a:cxnLst/>
              <a:rect l="l" t="t" r="r" b="b"/>
              <a:pathLst>
                <a:path w="3030220" h="3148329">
                  <a:moveTo>
                    <a:pt x="0" y="0"/>
                  </a:moveTo>
                  <a:lnTo>
                    <a:pt x="3029597" y="0"/>
                  </a:lnTo>
                  <a:lnTo>
                    <a:pt x="3029597" y="3147923"/>
                  </a:lnTo>
                  <a:lnTo>
                    <a:pt x="0" y="3147923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1828" y="1626108"/>
              <a:ext cx="3025139" cy="25542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36386" y="1690687"/>
              <a:ext cx="2842191" cy="23717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16836" y="1671637"/>
              <a:ext cx="2880995" cy="2409825"/>
            </a:xfrm>
            <a:custGeom>
              <a:avLst/>
              <a:gdLst/>
              <a:ahLst/>
              <a:cxnLst/>
              <a:rect l="l" t="t" r="r" b="b"/>
              <a:pathLst>
                <a:path w="2880995" h="2409825">
                  <a:moveTo>
                    <a:pt x="2880791" y="2409825"/>
                  </a:moveTo>
                  <a:lnTo>
                    <a:pt x="0" y="2409825"/>
                  </a:lnTo>
                  <a:lnTo>
                    <a:pt x="0" y="0"/>
                  </a:lnTo>
                  <a:lnTo>
                    <a:pt x="2880791" y="0"/>
                  </a:lnTo>
                  <a:lnTo>
                    <a:pt x="2880791" y="2409825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584" y="4364736"/>
              <a:ext cx="3174492" cy="24262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5735" y="4428832"/>
              <a:ext cx="2991496" cy="22432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6685" y="4409770"/>
              <a:ext cx="3030220" cy="2281555"/>
            </a:xfrm>
            <a:custGeom>
              <a:avLst/>
              <a:gdLst/>
              <a:ahLst/>
              <a:cxnLst/>
              <a:rect l="l" t="t" r="r" b="b"/>
              <a:pathLst>
                <a:path w="3030220" h="2281554">
                  <a:moveTo>
                    <a:pt x="0" y="0"/>
                  </a:moveTo>
                  <a:lnTo>
                    <a:pt x="3029597" y="0"/>
                  </a:lnTo>
                  <a:lnTo>
                    <a:pt x="3029597" y="2281351"/>
                  </a:lnTo>
                  <a:lnTo>
                    <a:pt x="0" y="2281351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60619" y="3364991"/>
              <a:ext cx="3179063" cy="26624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25136" y="3429000"/>
              <a:ext cx="2995460" cy="248011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006086" y="3409950"/>
              <a:ext cx="3034030" cy="2518410"/>
            </a:xfrm>
            <a:custGeom>
              <a:avLst/>
              <a:gdLst/>
              <a:ahLst/>
              <a:cxnLst/>
              <a:rect l="l" t="t" r="r" b="b"/>
              <a:pathLst>
                <a:path w="3034029" h="2518410">
                  <a:moveTo>
                    <a:pt x="0" y="0"/>
                  </a:moveTo>
                  <a:lnTo>
                    <a:pt x="3033560" y="0"/>
                  </a:lnTo>
                  <a:lnTo>
                    <a:pt x="3033560" y="2518206"/>
                  </a:lnTo>
                  <a:lnTo>
                    <a:pt x="0" y="251820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Meer</a:t>
            </a:r>
            <a:r>
              <a:rPr spc="-100" dirty="0"/>
              <a:t> </a:t>
            </a:r>
            <a:r>
              <a:rPr spc="-10" dirty="0"/>
              <a:t>weten?</a:t>
            </a:r>
          </a:p>
        </p:txBody>
      </p:sp>
      <p:pic>
        <p:nvPicPr>
          <p:cNvPr id="11" name="object 11" descr="QR Code Ima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5376" y="1720104"/>
            <a:ext cx="1372114" cy="1372114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2398270" y="1727038"/>
            <a:ext cx="622300" cy="340995"/>
          </a:xfrm>
          <a:custGeom>
            <a:avLst/>
            <a:gdLst/>
            <a:ahLst/>
            <a:cxnLst/>
            <a:rect l="l" t="t" r="r" b="b"/>
            <a:pathLst>
              <a:path w="622300" h="340994">
                <a:moveTo>
                  <a:pt x="565378" y="0"/>
                </a:moveTo>
                <a:lnTo>
                  <a:pt x="56756" y="0"/>
                </a:lnTo>
                <a:lnTo>
                  <a:pt x="34665" y="4460"/>
                </a:lnTo>
                <a:lnTo>
                  <a:pt x="16624" y="16624"/>
                </a:lnTo>
                <a:lnTo>
                  <a:pt x="4460" y="34665"/>
                </a:lnTo>
                <a:lnTo>
                  <a:pt x="0" y="56756"/>
                </a:lnTo>
                <a:lnTo>
                  <a:pt x="0" y="283768"/>
                </a:lnTo>
                <a:lnTo>
                  <a:pt x="4460" y="305860"/>
                </a:lnTo>
                <a:lnTo>
                  <a:pt x="16624" y="323900"/>
                </a:lnTo>
                <a:lnTo>
                  <a:pt x="34665" y="336064"/>
                </a:lnTo>
                <a:lnTo>
                  <a:pt x="56756" y="340525"/>
                </a:lnTo>
                <a:lnTo>
                  <a:pt x="565378" y="340525"/>
                </a:lnTo>
                <a:lnTo>
                  <a:pt x="587467" y="336064"/>
                </a:lnTo>
                <a:lnTo>
                  <a:pt x="605504" y="323900"/>
                </a:lnTo>
                <a:lnTo>
                  <a:pt x="617663" y="305860"/>
                </a:lnTo>
                <a:lnTo>
                  <a:pt x="622122" y="283768"/>
                </a:lnTo>
                <a:lnTo>
                  <a:pt x="622122" y="56756"/>
                </a:lnTo>
                <a:lnTo>
                  <a:pt x="617663" y="34665"/>
                </a:lnTo>
                <a:lnTo>
                  <a:pt x="605504" y="16624"/>
                </a:lnTo>
                <a:lnTo>
                  <a:pt x="587467" y="4460"/>
                </a:lnTo>
                <a:lnTo>
                  <a:pt x="565378" y="0"/>
                </a:lnTo>
                <a:close/>
              </a:path>
            </a:pathLst>
          </a:custGeom>
          <a:solidFill>
            <a:srgbClr val="FAA1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93633" y="1762967"/>
            <a:ext cx="4330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" dirty="0">
                <a:latin typeface="Trebuchet MS"/>
                <a:cs typeface="Trebuchet MS"/>
              </a:rPr>
              <a:t>www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45570" y="1830197"/>
            <a:ext cx="5072380" cy="37211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400" u="sng" spc="-3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  <a:hlinkClick r:id="rId3"/>
              </a:rPr>
              <a:t>ruben.vanbosseghem@arteveldehs.be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 descr="A screenshot of a qr code  Description automatically generated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49433" y="2285844"/>
            <a:ext cx="841948" cy="8428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79434" y="2250806"/>
            <a:ext cx="304036" cy="304036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933734" y="1808928"/>
            <a:ext cx="10626090" cy="1495425"/>
            <a:chOff x="933734" y="1808928"/>
            <a:chExt cx="10626090" cy="1495425"/>
          </a:xfrm>
        </p:grpSpPr>
        <p:sp>
          <p:nvSpPr>
            <p:cNvPr id="15" name="object 15"/>
            <p:cNvSpPr/>
            <p:nvPr/>
          </p:nvSpPr>
          <p:spPr>
            <a:xfrm>
              <a:off x="933734" y="3275463"/>
              <a:ext cx="10626090" cy="0"/>
            </a:xfrm>
            <a:custGeom>
              <a:avLst/>
              <a:gdLst/>
              <a:ahLst/>
              <a:cxnLst/>
              <a:rect l="l" t="t" r="r" b="b"/>
              <a:pathLst>
                <a:path w="10626090">
                  <a:moveTo>
                    <a:pt x="0" y="0"/>
                  </a:moveTo>
                  <a:lnTo>
                    <a:pt x="10625924" y="0"/>
                  </a:lnTo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831307" y="1808928"/>
              <a:ext cx="0" cy="1465580"/>
            </a:xfrm>
            <a:custGeom>
              <a:avLst/>
              <a:gdLst/>
              <a:ahLst/>
              <a:cxnLst/>
              <a:rect l="l" t="t" r="r" b="b"/>
              <a:pathLst>
                <a:path h="1465579">
                  <a:moveTo>
                    <a:pt x="0" y="0"/>
                  </a:moveTo>
                  <a:lnTo>
                    <a:pt x="0" y="1465580"/>
                  </a:lnTo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16939" y="3362959"/>
            <a:ext cx="3558540" cy="7931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5"/>
              </a:spcBef>
            </a:pPr>
            <a:r>
              <a:rPr sz="2800" b="1" spc="-175" dirty="0">
                <a:latin typeface="Trebuchet MS"/>
                <a:cs typeface="Trebuchet MS"/>
              </a:rPr>
              <a:t>Onderzoek</a:t>
            </a:r>
            <a:r>
              <a:rPr sz="2800" b="1" spc="-245" dirty="0">
                <a:latin typeface="Trebuchet MS"/>
                <a:cs typeface="Trebuchet MS"/>
              </a:rPr>
              <a:t> </a:t>
            </a:r>
            <a:r>
              <a:rPr sz="2800" b="1" spc="-180" dirty="0">
                <a:latin typeface="Trebuchet MS"/>
                <a:cs typeface="Trebuchet MS"/>
              </a:rPr>
              <a:t>en</a:t>
            </a:r>
            <a:r>
              <a:rPr sz="2800" b="1" spc="-265" dirty="0">
                <a:latin typeface="Trebuchet MS"/>
                <a:cs typeface="Trebuchet MS"/>
              </a:rPr>
              <a:t> </a:t>
            </a:r>
            <a:r>
              <a:rPr sz="2800" b="1" spc="-140" dirty="0">
                <a:latin typeface="Trebuchet MS"/>
                <a:cs typeface="Trebuchet MS"/>
              </a:rPr>
              <a:t>Innovatie </a:t>
            </a:r>
            <a:r>
              <a:rPr sz="2800" b="1" spc="-160" dirty="0">
                <a:latin typeface="Trebuchet MS"/>
                <a:cs typeface="Trebuchet MS"/>
              </a:rPr>
              <a:t>Gezondheid</a:t>
            </a:r>
            <a:r>
              <a:rPr sz="2800" b="1" spc="-240" dirty="0">
                <a:latin typeface="Trebuchet MS"/>
                <a:cs typeface="Trebuchet MS"/>
              </a:rPr>
              <a:t> </a:t>
            </a:r>
            <a:r>
              <a:rPr sz="2800" b="1" spc="-180" dirty="0">
                <a:latin typeface="Trebuchet MS"/>
                <a:cs typeface="Trebuchet MS"/>
              </a:rPr>
              <a:t>en</a:t>
            </a:r>
            <a:r>
              <a:rPr sz="2800" b="1" spc="-265" dirty="0">
                <a:latin typeface="Trebuchet MS"/>
                <a:cs typeface="Trebuchet MS"/>
              </a:rPr>
              <a:t> </a:t>
            </a:r>
            <a:r>
              <a:rPr sz="2800" b="1" spc="-20" dirty="0">
                <a:latin typeface="Trebuchet MS"/>
                <a:cs typeface="Trebuchet MS"/>
              </a:rPr>
              <a:t>Zorg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9639" y="4197096"/>
            <a:ext cx="2886710" cy="32004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90"/>
              </a:lnSpc>
            </a:pPr>
            <a:r>
              <a:rPr sz="2000" b="1" spc="-175" dirty="0">
                <a:latin typeface="Tahoma"/>
                <a:cs typeface="Tahoma"/>
              </a:rPr>
              <a:t>ARTEVELDEHOGESCHOOL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939" y="4563771"/>
            <a:ext cx="6394450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4600"/>
              </a:lnSpc>
              <a:spcBef>
                <a:spcPts val="100"/>
              </a:spcBef>
            </a:pPr>
            <a:r>
              <a:rPr sz="1800" b="1" u="sng" spc="-50" dirty="0">
                <a:solidFill>
                  <a:srgbClr val="3D5F71"/>
                </a:solidFill>
                <a:uFill>
                  <a:solidFill>
                    <a:srgbClr val="3D5F71"/>
                  </a:solidFill>
                </a:uFill>
                <a:latin typeface="Trebuchet MS"/>
                <a:cs typeface="Trebuchet MS"/>
                <a:hlinkClick r:id="rId6"/>
              </a:rPr>
              <a:t>www.arteveldehogeschool.be/onderzoek/gezondheid-en-</a:t>
            </a:r>
            <a:r>
              <a:rPr sz="1800" b="1" u="sng" spc="-20" dirty="0">
                <a:solidFill>
                  <a:srgbClr val="3D5F71"/>
                </a:solidFill>
                <a:uFill>
                  <a:solidFill>
                    <a:srgbClr val="3D5F71"/>
                  </a:solidFill>
                </a:uFill>
                <a:latin typeface="Trebuchet MS"/>
                <a:cs typeface="Trebuchet MS"/>
                <a:hlinkClick r:id="rId6"/>
              </a:rPr>
              <a:t>zorg</a:t>
            </a:r>
            <a:r>
              <a:rPr sz="1800" b="1" spc="-20" dirty="0">
                <a:solidFill>
                  <a:srgbClr val="3D5F71"/>
                </a:solidFill>
                <a:latin typeface="Trebuchet MS"/>
                <a:cs typeface="Trebuchet MS"/>
              </a:rPr>
              <a:t> </a:t>
            </a:r>
            <a:r>
              <a:rPr sz="1800" b="1" spc="-35" dirty="0">
                <a:latin typeface="Trebuchet MS"/>
                <a:cs typeface="Trebuchet MS"/>
              </a:rPr>
              <a:t>Gezondheid</a:t>
            </a:r>
            <a:r>
              <a:rPr sz="1800" b="1" spc="-16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en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Zorg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Arteveldehogeschool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82235" y="5054346"/>
            <a:ext cx="227621" cy="2276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567658" y="5736272"/>
            <a:ext cx="7966075" cy="280670"/>
          </a:xfrm>
          <a:prstGeom prst="rect">
            <a:avLst/>
          </a:prstGeom>
          <a:solidFill>
            <a:srgbClr val="FAA18D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5"/>
              </a:lnSpc>
            </a:pPr>
            <a:r>
              <a:rPr sz="1800" b="1" spc="-10" dirty="0">
                <a:latin typeface="Trebuchet MS"/>
                <a:cs typeface="Trebuchet MS"/>
              </a:rPr>
              <a:t>Met</a:t>
            </a:r>
            <a:r>
              <a:rPr sz="1800" b="1" spc="-140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dank</a:t>
            </a:r>
            <a:r>
              <a:rPr sz="1800" b="1" spc="-180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aan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spc="-20" dirty="0">
                <a:latin typeface="Trebuchet MS"/>
                <a:cs typeface="Trebuchet MS"/>
              </a:rPr>
              <a:t>Stichting</a:t>
            </a:r>
            <a:r>
              <a:rPr sz="1800" b="1" spc="-135" dirty="0">
                <a:latin typeface="Trebuchet MS"/>
                <a:cs typeface="Trebuchet MS"/>
              </a:rPr>
              <a:t> </a:t>
            </a:r>
            <a:r>
              <a:rPr sz="1800" b="1" spc="-55" dirty="0">
                <a:latin typeface="Trebuchet MS"/>
                <a:cs typeface="Trebuchet MS"/>
              </a:rPr>
              <a:t>Alzheimer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Onderzoek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45" dirty="0">
                <a:latin typeface="Trebuchet MS"/>
                <a:cs typeface="Trebuchet MS"/>
              </a:rPr>
              <a:t>en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30" dirty="0">
                <a:latin typeface="Trebuchet MS"/>
                <a:cs typeface="Trebuchet MS"/>
              </a:rPr>
              <a:t>de</a:t>
            </a:r>
            <a:r>
              <a:rPr sz="1800" b="1" spc="-155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Nationale</a:t>
            </a:r>
            <a:r>
              <a:rPr sz="1800" b="1" spc="-145" dirty="0">
                <a:latin typeface="Trebuchet MS"/>
                <a:cs typeface="Trebuchet MS"/>
              </a:rPr>
              <a:t> </a:t>
            </a:r>
            <a:r>
              <a:rPr sz="1800" b="1" dirty="0">
                <a:latin typeface="Trebuchet MS"/>
                <a:cs typeface="Trebuchet MS"/>
              </a:rPr>
              <a:t>Bank</a:t>
            </a:r>
            <a:r>
              <a:rPr sz="1800" b="1" spc="-180" dirty="0">
                <a:latin typeface="Trebuchet MS"/>
                <a:cs typeface="Trebuchet MS"/>
              </a:rPr>
              <a:t> </a:t>
            </a:r>
            <a:r>
              <a:rPr sz="1800" b="1" spc="-40" dirty="0">
                <a:latin typeface="Trebuchet MS"/>
                <a:cs typeface="Trebuchet MS"/>
              </a:rPr>
              <a:t>van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10" dirty="0">
                <a:latin typeface="Trebuchet MS"/>
                <a:cs typeface="Trebuchet MS"/>
              </a:rPr>
              <a:t>België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9834" y="5412386"/>
            <a:ext cx="11440160" cy="1445895"/>
            <a:chOff x="119834" y="5412386"/>
            <a:chExt cx="11440160" cy="1445895"/>
          </a:xfrm>
        </p:grpSpPr>
        <p:sp>
          <p:nvSpPr>
            <p:cNvPr id="18" name="object 18"/>
            <p:cNvSpPr/>
            <p:nvPr/>
          </p:nvSpPr>
          <p:spPr>
            <a:xfrm>
              <a:off x="933734" y="5543265"/>
              <a:ext cx="10626090" cy="0"/>
            </a:xfrm>
            <a:custGeom>
              <a:avLst/>
              <a:gdLst/>
              <a:ahLst/>
              <a:cxnLst/>
              <a:rect l="l" t="t" r="r" b="b"/>
              <a:pathLst>
                <a:path w="10626090">
                  <a:moveTo>
                    <a:pt x="0" y="0"/>
                  </a:moveTo>
                  <a:lnTo>
                    <a:pt x="10625924" y="0"/>
                  </a:lnTo>
                </a:path>
              </a:pathLst>
            </a:custGeom>
            <a:ln w="57150">
              <a:solidFill>
                <a:srgbClr val="FAA1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9824" y="5412397"/>
              <a:ext cx="1457960" cy="1445895"/>
            </a:xfrm>
            <a:custGeom>
              <a:avLst/>
              <a:gdLst/>
              <a:ahLst/>
              <a:cxnLst/>
              <a:rect l="l" t="t" r="r" b="b"/>
              <a:pathLst>
                <a:path w="1457960" h="1445895">
                  <a:moveTo>
                    <a:pt x="507263" y="895223"/>
                  </a:moveTo>
                  <a:lnTo>
                    <a:pt x="502437" y="864120"/>
                  </a:lnTo>
                  <a:lnTo>
                    <a:pt x="498373" y="837933"/>
                  </a:lnTo>
                  <a:lnTo>
                    <a:pt x="429514" y="864120"/>
                  </a:lnTo>
                  <a:lnTo>
                    <a:pt x="424561" y="832243"/>
                  </a:lnTo>
                  <a:lnTo>
                    <a:pt x="488696" y="807859"/>
                  </a:lnTo>
                  <a:lnTo>
                    <a:pt x="483755" y="775525"/>
                  </a:lnTo>
                  <a:lnTo>
                    <a:pt x="480021" y="751128"/>
                  </a:lnTo>
                  <a:lnTo>
                    <a:pt x="415886" y="775525"/>
                  </a:lnTo>
                  <a:lnTo>
                    <a:pt x="412483" y="754837"/>
                  </a:lnTo>
                  <a:lnTo>
                    <a:pt x="481342" y="728662"/>
                  </a:lnTo>
                  <a:lnTo>
                    <a:pt x="472554" y="671995"/>
                  </a:lnTo>
                  <a:lnTo>
                    <a:pt x="472452" y="671372"/>
                  </a:lnTo>
                  <a:lnTo>
                    <a:pt x="339750" y="721842"/>
                  </a:lnTo>
                  <a:lnTo>
                    <a:pt x="374548" y="945692"/>
                  </a:lnTo>
                  <a:lnTo>
                    <a:pt x="507263" y="895223"/>
                  </a:lnTo>
                  <a:close/>
                </a:path>
                <a:path w="1457960" h="1445895">
                  <a:moveTo>
                    <a:pt x="629742" y="848652"/>
                  </a:moveTo>
                  <a:lnTo>
                    <a:pt x="622147" y="799668"/>
                  </a:lnTo>
                  <a:lnTo>
                    <a:pt x="620852" y="791362"/>
                  </a:lnTo>
                  <a:lnTo>
                    <a:pt x="599020" y="799668"/>
                  </a:lnTo>
                  <a:lnTo>
                    <a:pt x="585914" y="715619"/>
                  </a:lnTo>
                  <a:lnTo>
                    <a:pt x="581977" y="690384"/>
                  </a:lnTo>
                  <a:lnTo>
                    <a:pt x="603821" y="682078"/>
                  </a:lnTo>
                  <a:lnTo>
                    <a:pt x="594931" y="624801"/>
                  </a:lnTo>
                  <a:lnTo>
                    <a:pt x="485038" y="666584"/>
                  </a:lnTo>
                  <a:lnTo>
                    <a:pt x="493928" y="723874"/>
                  </a:lnTo>
                  <a:lnTo>
                    <a:pt x="515632" y="715619"/>
                  </a:lnTo>
                  <a:lnTo>
                    <a:pt x="532663" y="824903"/>
                  </a:lnTo>
                  <a:lnTo>
                    <a:pt x="510959" y="833158"/>
                  </a:lnTo>
                  <a:lnTo>
                    <a:pt x="519849" y="890435"/>
                  </a:lnTo>
                  <a:lnTo>
                    <a:pt x="629742" y="848652"/>
                  </a:lnTo>
                  <a:close/>
                </a:path>
                <a:path w="1457960" h="1445895">
                  <a:moveTo>
                    <a:pt x="811326" y="779602"/>
                  </a:moveTo>
                  <a:lnTo>
                    <a:pt x="801928" y="719099"/>
                  </a:lnTo>
                  <a:lnTo>
                    <a:pt x="794816" y="673392"/>
                  </a:lnTo>
                  <a:lnTo>
                    <a:pt x="776528" y="555752"/>
                  </a:lnTo>
                  <a:lnTo>
                    <a:pt x="718096" y="577964"/>
                  </a:lnTo>
                  <a:lnTo>
                    <a:pt x="733044" y="673392"/>
                  </a:lnTo>
                  <a:lnTo>
                    <a:pt x="678446" y="593039"/>
                  </a:lnTo>
                  <a:lnTo>
                    <a:pt x="617524" y="616216"/>
                  </a:lnTo>
                  <a:lnTo>
                    <a:pt x="652322" y="840066"/>
                  </a:lnTo>
                  <a:lnTo>
                    <a:pt x="710615" y="817892"/>
                  </a:lnTo>
                  <a:lnTo>
                    <a:pt x="695337" y="719099"/>
                  </a:lnTo>
                  <a:lnTo>
                    <a:pt x="753186" y="801712"/>
                  </a:lnTo>
                  <a:lnTo>
                    <a:pt x="811326" y="779602"/>
                  </a:lnTo>
                  <a:close/>
                </a:path>
                <a:path w="1457960" h="1445895">
                  <a:moveTo>
                    <a:pt x="987539" y="633387"/>
                  </a:moveTo>
                  <a:lnTo>
                    <a:pt x="987044" y="619163"/>
                  </a:lnTo>
                  <a:lnTo>
                    <a:pt x="985583" y="605053"/>
                  </a:lnTo>
                  <a:lnTo>
                    <a:pt x="983373" y="592023"/>
                  </a:lnTo>
                  <a:lnTo>
                    <a:pt x="983348" y="591845"/>
                  </a:lnTo>
                  <a:lnTo>
                    <a:pt x="968400" y="551002"/>
                  </a:lnTo>
                  <a:lnTo>
                    <a:pt x="931710" y="519506"/>
                  </a:lnTo>
                  <a:lnTo>
                    <a:pt x="922032" y="517207"/>
                  </a:lnTo>
                  <a:lnTo>
                    <a:pt x="922032" y="655904"/>
                  </a:lnTo>
                  <a:lnTo>
                    <a:pt x="921677" y="663625"/>
                  </a:lnTo>
                  <a:lnTo>
                    <a:pt x="920407" y="669632"/>
                  </a:lnTo>
                  <a:lnTo>
                    <a:pt x="916025" y="678192"/>
                  </a:lnTo>
                  <a:lnTo>
                    <a:pt x="911821" y="681520"/>
                  </a:lnTo>
                  <a:lnTo>
                    <a:pt x="896289" y="687425"/>
                  </a:lnTo>
                  <a:lnTo>
                    <a:pt x="879170" y="576897"/>
                  </a:lnTo>
                  <a:lnTo>
                    <a:pt x="879094" y="576453"/>
                  </a:lnTo>
                  <a:lnTo>
                    <a:pt x="882840" y="575030"/>
                  </a:lnTo>
                  <a:lnTo>
                    <a:pt x="891946" y="573684"/>
                  </a:lnTo>
                  <a:lnTo>
                    <a:pt x="900036" y="576897"/>
                  </a:lnTo>
                  <a:lnTo>
                    <a:pt x="918451" y="617524"/>
                  </a:lnTo>
                  <a:lnTo>
                    <a:pt x="922032" y="655904"/>
                  </a:lnTo>
                  <a:lnTo>
                    <a:pt x="922032" y="517207"/>
                  </a:lnTo>
                  <a:lnTo>
                    <a:pt x="915606" y="515670"/>
                  </a:lnTo>
                  <a:lnTo>
                    <a:pt x="897851" y="515315"/>
                  </a:lnTo>
                  <a:lnTo>
                    <a:pt x="878471" y="518414"/>
                  </a:lnTo>
                  <a:lnTo>
                    <a:pt x="857440" y="524979"/>
                  </a:lnTo>
                  <a:lnTo>
                    <a:pt x="805561" y="544715"/>
                  </a:lnTo>
                  <a:lnTo>
                    <a:pt x="840359" y="768565"/>
                  </a:lnTo>
                  <a:lnTo>
                    <a:pt x="905179" y="743915"/>
                  </a:lnTo>
                  <a:lnTo>
                    <a:pt x="946251" y="722160"/>
                  </a:lnTo>
                  <a:lnTo>
                    <a:pt x="975461" y="687425"/>
                  </a:lnTo>
                  <a:lnTo>
                    <a:pt x="977557" y="683488"/>
                  </a:lnTo>
                  <a:lnTo>
                    <a:pt x="981887" y="671995"/>
                  </a:lnTo>
                  <a:lnTo>
                    <a:pt x="984961" y="659803"/>
                  </a:lnTo>
                  <a:lnTo>
                    <a:pt x="986840" y="646938"/>
                  </a:lnTo>
                  <a:lnTo>
                    <a:pt x="987463" y="634822"/>
                  </a:lnTo>
                  <a:lnTo>
                    <a:pt x="987539" y="633387"/>
                  </a:lnTo>
                  <a:close/>
                </a:path>
                <a:path w="1457960" h="1445895">
                  <a:moveTo>
                    <a:pt x="1153985" y="649300"/>
                  </a:moveTo>
                  <a:lnTo>
                    <a:pt x="1149159" y="618197"/>
                  </a:lnTo>
                  <a:lnTo>
                    <a:pt x="1145095" y="592023"/>
                  </a:lnTo>
                  <a:lnTo>
                    <a:pt x="1076236" y="618197"/>
                  </a:lnTo>
                  <a:lnTo>
                    <a:pt x="1071283" y="586333"/>
                  </a:lnTo>
                  <a:lnTo>
                    <a:pt x="1135418" y="561949"/>
                  </a:lnTo>
                  <a:lnTo>
                    <a:pt x="1130465" y="529602"/>
                  </a:lnTo>
                  <a:lnTo>
                    <a:pt x="1126731" y="505218"/>
                  </a:lnTo>
                  <a:lnTo>
                    <a:pt x="1062609" y="529602"/>
                  </a:lnTo>
                  <a:lnTo>
                    <a:pt x="1059205" y="508927"/>
                  </a:lnTo>
                  <a:lnTo>
                    <a:pt x="1128064" y="482739"/>
                  </a:lnTo>
                  <a:lnTo>
                    <a:pt x="1119174" y="425450"/>
                  </a:lnTo>
                  <a:lnTo>
                    <a:pt x="986459" y="475919"/>
                  </a:lnTo>
                  <a:lnTo>
                    <a:pt x="1021270" y="699770"/>
                  </a:lnTo>
                  <a:lnTo>
                    <a:pt x="1153985" y="649300"/>
                  </a:lnTo>
                  <a:close/>
                </a:path>
                <a:path w="1457960" h="1445895">
                  <a:moveTo>
                    <a:pt x="1457528" y="770839"/>
                  </a:moveTo>
                  <a:lnTo>
                    <a:pt x="1451571" y="735406"/>
                  </a:lnTo>
                  <a:lnTo>
                    <a:pt x="1366913" y="515162"/>
                  </a:lnTo>
                  <a:lnTo>
                    <a:pt x="1366913" y="767943"/>
                  </a:lnTo>
                  <a:lnTo>
                    <a:pt x="350964" y="1158443"/>
                  </a:lnTo>
                  <a:lnTo>
                    <a:pt x="123164" y="565785"/>
                  </a:lnTo>
                  <a:lnTo>
                    <a:pt x="1139113" y="175298"/>
                  </a:lnTo>
                  <a:lnTo>
                    <a:pt x="1366913" y="767943"/>
                  </a:lnTo>
                  <a:lnTo>
                    <a:pt x="1366913" y="515162"/>
                  </a:lnTo>
                  <a:lnTo>
                    <a:pt x="1223772" y="142748"/>
                  </a:lnTo>
                  <a:lnTo>
                    <a:pt x="1191234" y="58077"/>
                  </a:lnTo>
                  <a:lnTo>
                    <a:pt x="1171917" y="27762"/>
                  </a:lnTo>
                  <a:lnTo>
                    <a:pt x="1143381" y="7835"/>
                  </a:lnTo>
                  <a:lnTo>
                    <a:pt x="1109472" y="0"/>
                  </a:lnTo>
                  <a:lnTo>
                    <a:pt x="1074026" y="5956"/>
                  </a:lnTo>
                  <a:lnTo>
                    <a:pt x="629551" y="176796"/>
                  </a:lnTo>
                  <a:lnTo>
                    <a:pt x="588873" y="70967"/>
                  </a:lnTo>
                  <a:lnTo>
                    <a:pt x="574357" y="47726"/>
                  </a:lnTo>
                  <a:lnTo>
                    <a:pt x="553224" y="32727"/>
                  </a:lnTo>
                  <a:lnTo>
                    <a:pt x="527939" y="27076"/>
                  </a:lnTo>
                  <a:lnTo>
                    <a:pt x="500976" y="31864"/>
                  </a:lnTo>
                  <a:lnTo>
                    <a:pt x="477735" y="46380"/>
                  </a:lnTo>
                  <a:lnTo>
                    <a:pt x="462737" y="67513"/>
                  </a:lnTo>
                  <a:lnTo>
                    <a:pt x="457085" y="92798"/>
                  </a:lnTo>
                  <a:lnTo>
                    <a:pt x="461886" y="119773"/>
                  </a:lnTo>
                  <a:lnTo>
                    <a:pt x="502564" y="225602"/>
                  </a:lnTo>
                  <a:lnTo>
                    <a:pt x="58077" y="396455"/>
                  </a:lnTo>
                  <a:lnTo>
                    <a:pt x="27774" y="415759"/>
                  </a:lnTo>
                  <a:lnTo>
                    <a:pt x="7848" y="444296"/>
                  </a:lnTo>
                  <a:lnTo>
                    <a:pt x="0" y="478205"/>
                  </a:lnTo>
                  <a:lnTo>
                    <a:pt x="5956" y="513651"/>
                  </a:lnTo>
                  <a:lnTo>
                    <a:pt x="266306" y="1190980"/>
                  </a:lnTo>
                  <a:lnTo>
                    <a:pt x="285610" y="1221282"/>
                  </a:lnTo>
                  <a:lnTo>
                    <a:pt x="314147" y="1241209"/>
                  </a:lnTo>
                  <a:lnTo>
                    <a:pt x="348068" y="1249057"/>
                  </a:lnTo>
                  <a:lnTo>
                    <a:pt x="383501" y="1243101"/>
                  </a:lnTo>
                  <a:lnTo>
                    <a:pt x="827989" y="1072261"/>
                  </a:lnTo>
                  <a:lnTo>
                    <a:pt x="971486" y="1445602"/>
                  </a:lnTo>
                  <a:lnTo>
                    <a:pt x="1117244" y="1445602"/>
                  </a:lnTo>
                  <a:lnTo>
                    <a:pt x="954976" y="1023454"/>
                  </a:lnTo>
                  <a:lnTo>
                    <a:pt x="1399451" y="852614"/>
                  </a:lnTo>
                  <a:lnTo>
                    <a:pt x="1429766" y="833285"/>
                  </a:lnTo>
                  <a:lnTo>
                    <a:pt x="1449692" y="804748"/>
                  </a:lnTo>
                  <a:lnTo>
                    <a:pt x="1457528" y="7708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742</Words>
  <Application>Microsoft Office PowerPoint</Application>
  <PresentationFormat>Breedbeeld</PresentationFormat>
  <Paragraphs>196</Paragraphs>
  <Slides>26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5" baseType="lpstr">
      <vt:lpstr>Arial</vt:lpstr>
      <vt:lpstr>Arial MT</vt:lpstr>
      <vt:lpstr>Calibri</vt:lpstr>
      <vt:lpstr>Tahoma</vt:lpstr>
      <vt:lpstr>Times New Roman</vt:lpstr>
      <vt:lpstr>Trebuchet MS</vt:lpstr>
      <vt:lpstr>Verdana</vt:lpstr>
      <vt:lpstr>Wingdings</vt:lpstr>
      <vt:lpstr>Office Theme</vt:lpstr>
      <vt:lpstr>#RoadTo2050 REALISTISCHE ONDERSTEUNING VOOR ALZHEIMER EN DEMENTIEZORG DOOR TECHNOLOGIE EN OPTIMALISATIE RICHTING 2050</vt:lpstr>
      <vt:lpstr>PowerPoint-presentatie</vt:lpstr>
      <vt:lpstr>PowerPoint-presentatie</vt:lpstr>
      <vt:lpstr>Uitdagingen in de zorg</vt:lpstr>
      <vt:lpstr>PowerPoint-presentatie</vt:lpstr>
      <vt:lpstr>Begeleidingsgroep</vt:lpstr>
      <vt:lpstr>Laten we gaan</vt:lpstr>
      <vt:lpstr>7 knelpunten</vt:lpstr>
      <vt:lpstr>Ervaren werkdruk</vt:lpstr>
      <vt:lpstr>Wat zijn dan de oplossingen?</vt:lpstr>
      <vt:lpstr>PowerPoint-presentatie</vt:lpstr>
      <vt:lpstr>PowerPoint-presentatie</vt:lpstr>
      <vt:lpstr>Technologie anno 2026</vt:lpstr>
      <vt:lpstr>Meest gebruikt door zorgverleners</vt:lpstr>
      <vt:lpstr>AI tools</vt:lpstr>
      <vt:lpstr>Meer (dan) AI</vt:lpstr>
      <vt:lpstr>Technologie anno 2050?</vt:lpstr>
      <vt:lpstr>2026  2050</vt:lpstr>
      <vt:lpstr>Snelle vooruitgang</vt:lpstr>
      <vt:lpstr>Hoe organiseren we de zorg in 2050?</vt:lpstr>
      <vt:lpstr>PowerPoint-presentatie</vt:lpstr>
      <vt:lpstr>Het zorgmodel in 2050?</vt:lpstr>
      <vt:lpstr>Het zorgmodel in 2050?</vt:lpstr>
      <vt:lpstr>Discussie</vt:lpstr>
      <vt:lpstr>Next steps</vt:lpstr>
      <vt:lpstr>Meer weten?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Ruben Vanbosseghem</dc:creator>
  <cp:lastModifiedBy>Bernd Samyn</cp:lastModifiedBy>
  <cp:revision>1</cp:revision>
  <dcterms:created xsi:type="dcterms:W3CDTF">2026-09-22T12:30:52Z</dcterms:created>
  <dcterms:modified xsi:type="dcterms:W3CDTF">2026-09-22T12:32:38Z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0x0101009785C7A92B91D643BB7D5AA55B5B4CE4</vt:lpwstr>
  </property>
  <property fmtid="{D5CDD505-2E9C-101B-9397-08002B2CF9AE}" pid="3" name="Converter">
    <vt:lpwstr>SolidFramework v10.0.20070.1</vt:lpwstr>
  </property>
  <property fmtid="{D5CDD505-2E9C-101B-9397-08002B2CF9AE}" pid="4" name="Created">
    <vt:filetime>2026-09-12T00:00:00Z</vt:filetime>
  </property>
  <property fmtid="{D5CDD505-2E9C-101B-9397-08002B2CF9AE}" pid="5" name="Creator">
    <vt:lpwstr>Acrobat PDFMaker 26 for PowerPoint</vt:lpwstr>
  </property>
  <property fmtid="{D5CDD505-2E9C-101B-9397-08002B2CF9AE}" pid="6" name="LastSaved">
    <vt:filetime>2026-09-22T00:00:00Z</vt:filetime>
  </property>
  <property fmtid="{D5CDD505-2E9C-101B-9397-08002B2CF9AE}" pid="7" name="Producer">
    <vt:lpwstr>Adobe PDF Library 26.2.141</vt:lpwstr>
  </property>
</Properties>
</file>