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2.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 id="2147483718" r:id="rId6"/>
    <p:sldMasterId id="2147483782" r:id="rId7"/>
    <p:sldMasterId id="2147483750" r:id="rId8"/>
  </p:sldMasterIdLst>
  <p:notesMasterIdLst>
    <p:notesMasterId r:id="rId51"/>
  </p:notesMasterIdLst>
  <p:handoutMasterIdLst>
    <p:handoutMasterId r:id="rId52"/>
  </p:handoutMasterIdLst>
  <p:sldIdLst>
    <p:sldId id="257" r:id="rId9"/>
    <p:sldId id="256" r:id="rId10"/>
    <p:sldId id="260" r:id="rId11"/>
    <p:sldId id="267" r:id="rId12"/>
    <p:sldId id="261" r:id="rId13"/>
    <p:sldId id="262" r:id="rId14"/>
    <p:sldId id="265" r:id="rId15"/>
    <p:sldId id="263" r:id="rId16"/>
    <p:sldId id="274" r:id="rId17"/>
    <p:sldId id="275" r:id="rId18"/>
    <p:sldId id="266" r:id="rId19"/>
    <p:sldId id="268" r:id="rId20"/>
    <p:sldId id="270" r:id="rId21"/>
    <p:sldId id="271" r:id="rId22"/>
    <p:sldId id="272" r:id="rId23"/>
    <p:sldId id="277" r:id="rId24"/>
    <p:sldId id="306" r:id="rId25"/>
    <p:sldId id="30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3DDF2"/>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AD257D-B0D5-456F-A8D3-72C3C09A31B5}" v="4" dt="2026-09-18T14:10:56.06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28" autoAdjust="0"/>
    <p:restoredTop sz="96498"/>
  </p:normalViewPr>
  <p:slideViewPr>
    <p:cSldViewPr snapToGrid="0">
      <p:cViewPr varScale="1">
        <p:scale>
          <a:sx n="108" d="100"/>
          <a:sy n="108" d="100"/>
        </p:scale>
        <p:origin x="1050"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5/10/relationships/revisionInfo" Target="revisionInfo.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98A1E8CC-21FC-4A25-860F-A6D5B6CFC54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393B44C1-D49D-4789-BB67-1F615F6C02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89AF08-25C4-4C32-8E8E-7BD618637525}" type="datetimeFigureOut">
              <a:rPr lang="nl-BE" smtClean="0"/>
              <a:t>22/09/2026</a:t>
            </a:fld>
            <a:endParaRPr lang="nl-BE"/>
          </a:p>
        </p:txBody>
      </p:sp>
      <p:sp>
        <p:nvSpPr>
          <p:cNvPr id="4" name="Tijdelijke aanduiding voor voettekst 3">
            <a:extLst>
              <a:ext uri="{FF2B5EF4-FFF2-40B4-BE49-F238E27FC236}">
                <a16:creationId xmlns:a16="http://schemas.microsoft.com/office/drawing/2014/main" id="{522C4994-60FE-429D-BD1D-2D00AA62D1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46DAA05E-AAFF-4850-B956-7912B51C13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3C7636-E50A-45E3-952C-E96445BE33BC}" type="slidenum">
              <a:rPr lang="nl-BE" smtClean="0"/>
              <a:t>‹nr.›</a:t>
            </a:fld>
            <a:endParaRPr lang="nl-BE"/>
          </a:p>
        </p:txBody>
      </p:sp>
    </p:spTree>
    <p:extLst>
      <p:ext uri="{BB962C8B-B14F-4D97-AF65-F5344CB8AC3E}">
        <p14:creationId xmlns:p14="http://schemas.microsoft.com/office/powerpoint/2010/main" val="4172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BF3A7-A7E5-42B6-9154-500A7CB5E3E8}" type="datetimeFigureOut">
              <a:rPr lang="nl-BE" smtClean="0"/>
              <a:t>22/09/2026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FAF20-346D-4074-B74A-C2F29A046F4B}" type="slidenum">
              <a:rPr lang="nl-BE" smtClean="0"/>
              <a:t>‹nr.›</a:t>
            </a:fld>
            <a:endParaRPr lang="nl-BE"/>
          </a:p>
        </p:txBody>
      </p:sp>
    </p:spTree>
    <p:extLst>
      <p:ext uri="{BB962C8B-B14F-4D97-AF65-F5344CB8AC3E}">
        <p14:creationId xmlns:p14="http://schemas.microsoft.com/office/powerpoint/2010/main" val="821578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www.odisee.be/nl/onze-onderzoekscentra"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hyperlink" Target="https://www.odisee.be/bacheloropleidingen" TargetMode="External"/><Relationship Id="rId4" Type="http://schemas.openxmlformats.org/officeDocument/2006/relationships/hyperlink" Target="https://www.odisee.be/ae" TargetMode="Externa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hyperlink" Target="https://www.odisee.be/ae" TargetMode="External"/><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6.png"/><Relationship Id="rId4" Type="http://schemas.openxmlformats.org/officeDocument/2006/relationships/hyperlink" Target="https://www.odisee.be/bacheloropleidingen" TargetMode="Externa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hyperlink" Target="https://www.odisee.be/ae" TargetMode="External"/><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3.xml"/><Relationship Id="rId6" Type="http://schemas.openxmlformats.org/officeDocument/2006/relationships/image" Target="../media/image10.svg"/><Relationship Id="rId5" Type="http://schemas.openxmlformats.org/officeDocument/2006/relationships/image" Target="../media/image6.png"/><Relationship Id="rId4" Type="http://schemas.openxmlformats.org/officeDocument/2006/relationships/hyperlink" Target="https://www.odisee.be/bacheloropleidingen" TargetMode="Externa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3" Type="http://schemas.openxmlformats.org/officeDocument/2006/relationships/hyperlink" Target="https://www.odisee.be/ae" TargetMode="External"/><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4.xml"/><Relationship Id="rId6" Type="http://schemas.openxmlformats.org/officeDocument/2006/relationships/image" Target="../media/image10.svg"/><Relationship Id="rId5" Type="http://schemas.openxmlformats.org/officeDocument/2006/relationships/image" Target="../media/image6.png"/><Relationship Id="rId4" Type="http://schemas.openxmlformats.org/officeDocument/2006/relationships/hyperlink" Target="https://www.odisee.be/bacheloropleidingen" TargetMode="Externa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3" Type="http://schemas.openxmlformats.org/officeDocument/2006/relationships/hyperlink" Target="https://www.odisee.be/ae" TargetMode="External"/><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5.xml"/><Relationship Id="rId6" Type="http://schemas.openxmlformats.org/officeDocument/2006/relationships/image" Target="../media/image4.svg"/><Relationship Id="rId5" Type="http://schemas.openxmlformats.org/officeDocument/2006/relationships/image" Target="../media/image11.png"/><Relationship Id="rId4" Type="http://schemas.openxmlformats.org/officeDocument/2006/relationships/hyperlink" Target="https://www.odisee.be/bacheloropleidingen" TargetMode="Externa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Tree>
    <p:extLst>
      <p:ext uri="{BB962C8B-B14F-4D97-AF65-F5344CB8AC3E}">
        <p14:creationId xmlns:p14="http://schemas.microsoft.com/office/powerpoint/2010/main" val="2870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227638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1025271"/>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94467"/>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99651"/>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93802"/>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40591"/>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4002247"/>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B671EB3A-7B6A-46BD-B93B-BA8A5DBA8AA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datum 7">
            <a:extLst>
              <a:ext uri="{FF2B5EF4-FFF2-40B4-BE49-F238E27FC236}">
                <a16:creationId xmlns:a16="http://schemas.microsoft.com/office/drawing/2014/main" id="{9936D8E3-888A-48E4-8D14-DBDD4E3ABC7D}"/>
              </a:ext>
            </a:extLst>
          </p:cNvPr>
          <p:cNvSpPr>
            <a:spLocks noGrp="1"/>
          </p:cNvSpPr>
          <p:nvPr>
            <p:ph type="dt" sz="half" idx="15"/>
          </p:nvPr>
        </p:nvSpPr>
        <p:spPr>
          <a:xfrm>
            <a:off x="9596601" y="6264004"/>
            <a:ext cx="1344102" cy="365125"/>
          </a:xfrm>
          <a:prstGeom prst="rect">
            <a:avLst/>
          </a:prstGeom>
        </p:spPr>
        <p:txBody>
          <a:bodyPr/>
          <a:lstStyle>
            <a:lvl1pPr>
              <a:defRPr>
                <a:solidFill>
                  <a:schemeClr val="bg1"/>
                </a:solidFill>
              </a:defRPr>
            </a:lvl1pPr>
          </a:lstStyle>
          <a:p>
            <a:endParaRPr lang="nl-BE" dirty="0"/>
          </a:p>
        </p:txBody>
      </p:sp>
      <p:sp>
        <p:nvSpPr>
          <p:cNvPr id="9" name="Tijdelijke aanduiding voor voettekst 8">
            <a:extLst>
              <a:ext uri="{FF2B5EF4-FFF2-40B4-BE49-F238E27FC236}">
                <a16:creationId xmlns:a16="http://schemas.microsoft.com/office/drawing/2014/main" id="{96BE4E87-A0F2-4BCF-AE95-F2208B9B3956}"/>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1" name="Tijdelijke aanduiding voor dianummer 10">
            <a:extLst>
              <a:ext uri="{FF2B5EF4-FFF2-40B4-BE49-F238E27FC236}">
                <a16:creationId xmlns:a16="http://schemas.microsoft.com/office/drawing/2014/main" id="{7FE13B76-298B-448E-815E-D422F0EAFEAE}"/>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25852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36" name="Graphic 35">
            <a:extLst>
              <a:ext uri="{FF2B5EF4-FFF2-40B4-BE49-F238E27FC236}">
                <a16:creationId xmlns:a16="http://schemas.microsoft.com/office/drawing/2014/main" id="{1FC88F60-DD72-4706-A61A-B98E850DB7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464A832F-D2A2-487E-8ADB-C884AC68C401}"/>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89829546-82C6-4268-95FD-7E5B30B19692}"/>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694FB80A-610F-4815-9687-9D235918D20B}"/>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4CD2ED6E-8524-4D75-AF5B-4206754D9C3B}"/>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34CBDEAC-E2C6-4215-B6CC-F5FFBF1A28E1}"/>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E063C99A-D862-4C93-BB07-700AB16790C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AABC4D4F-825C-4288-BB28-24C14B24A4C9}"/>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12610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 name="Tijdelijke aanduiding voor voettekst 1">
            <a:extLst>
              <a:ext uri="{FF2B5EF4-FFF2-40B4-BE49-F238E27FC236}">
                <a16:creationId xmlns:a16="http://schemas.microsoft.com/office/drawing/2014/main" id="{B0A66292-1BCD-4861-8D4D-A4716ABE7C43}"/>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BAD6729A-6FAD-4917-AE35-0BD79B286667}"/>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1255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2" name="Tijdelijke aanduiding voor voettekst 1">
            <a:extLst>
              <a:ext uri="{FF2B5EF4-FFF2-40B4-BE49-F238E27FC236}">
                <a16:creationId xmlns:a16="http://schemas.microsoft.com/office/drawing/2014/main" id="{1774DC82-4834-41E6-A874-5041C6F8AD7F}"/>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2273CBA6-8024-4DF0-8BBD-D1AC4C1329B1}"/>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146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3"/>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bg1"/>
          </a:solidFill>
          <a:ln>
            <a:noFill/>
          </a:ln>
        </p:spPr>
        <p:txBody>
          <a:bodyPr wrap="square" lIns="0" tIns="0" rIns="0" bIns="0" rtlCol="0" anchor="ctr">
            <a:noAutofit/>
          </a:bodyPr>
          <a:lstStyle/>
          <a:p>
            <a:pPr algn="l"/>
            <a:endParaRPr lang="nl-BE" sz="1600" b="1" dirty="0"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pic>
        <p:nvPicPr>
          <p:cNvPr id="22" name="Afbeelding 21" descr="Afbeelding met binnen, monitor, zitten, computer&#10;&#10;Automatisch gegenereerde beschrijving">
            <a:extLst>
              <a:ext uri="{FF2B5EF4-FFF2-40B4-BE49-F238E27FC236}">
                <a16:creationId xmlns:a16="http://schemas.microsoft.com/office/drawing/2014/main" id="{15E303B1-A9D5-468E-835F-9B7A914858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26" name="Tijdelijke aanduiding voor afbeelding 5">
            <a:extLst>
              <a:ext uri="{FF2B5EF4-FFF2-40B4-BE49-F238E27FC236}">
                <a16:creationId xmlns:a16="http://schemas.microsoft.com/office/drawing/2014/main" id="{9268DD69-D393-47DE-9CB0-ACC9FFFE29BD}"/>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9" name="Tijdelijke aanduiding voor voettekst 8">
            <a:extLst>
              <a:ext uri="{FF2B5EF4-FFF2-40B4-BE49-F238E27FC236}">
                <a16:creationId xmlns:a16="http://schemas.microsoft.com/office/drawing/2014/main" id="{FAB718D4-C45B-422A-8313-6CF10306CDA1}"/>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10" name="Tijdelijke aanduiding voor dianummer 9">
            <a:extLst>
              <a:ext uri="{FF2B5EF4-FFF2-40B4-BE49-F238E27FC236}">
                <a16:creationId xmlns:a16="http://schemas.microsoft.com/office/drawing/2014/main" id="{19A5D49C-31D7-4A11-A224-9CDE2355A438}"/>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
        <p:nvSpPr>
          <p:cNvPr id="15" name="Gelijkbenige driehoek 14">
            <a:extLst>
              <a:ext uri="{FF2B5EF4-FFF2-40B4-BE49-F238E27FC236}">
                <a16:creationId xmlns:a16="http://schemas.microsoft.com/office/drawing/2014/main" id="{7B5D2795-0F19-40B3-824E-CA4C8E6EBEC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29744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endParaRPr lang="nl-BE" dirty="0"/>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4" name="Vrije vorm: vorm 13">
            <a:extLst>
              <a:ext uri="{FF2B5EF4-FFF2-40B4-BE49-F238E27FC236}">
                <a16:creationId xmlns:a16="http://schemas.microsoft.com/office/drawing/2014/main" id="{4245AF14-2DA3-4144-9413-76DEF24465B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Tree>
    <p:extLst>
      <p:ext uri="{BB962C8B-B14F-4D97-AF65-F5344CB8AC3E}">
        <p14:creationId xmlns:p14="http://schemas.microsoft.com/office/powerpoint/2010/main" val="41618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11" name="Vrije vorm: vorm 10">
            <a:extLst>
              <a:ext uri="{FF2B5EF4-FFF2-40B4-BE49-F238E27FC236}">
                <a16:creationId xmlns:a16="http://schemas.microsoft.com/office/drawing/2014/main" id="{637B92CC-1A0C-47C3-A168-E2CEDDEB924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F57B0AF8-A98B-48D3-867E-5DD995C409E0}"/>
              </a:ext>
            </a:extLst>
          </p:cNvPr>
          <p:cNvSpPr>
            <a:spLocks noGrp="1"/>
          </p:cNvSpPr>
          <p:nvPr>
            <p:ph type="ftr" sz="quarter" idx="14"/>
          </p:nvPr>
        </p:nvSpPr>
        <p:spPr/>
        <p:txBody>
          <a:bodyPr/>
          <a:lstStyle/>
          <a:p>
            <a:endParaRPr lang="nl-BE" dirty="0"/>
          </a:p>
        </p:txBody>
      </p:sp>
      <p:sp>
        <p:nvSpPr>
          <p:cNvPr id="7" name="Tijdelijke aanduiding voor dianummer 6">
            <a:extLst>
              <a:ext uri="{FF2B5EF4-FFF2-40B4-BE49-F238E27FC236}">
                <a16:creationId xmlns:a16="http://schemas.microsoft.com/office/drawing/2014/main" id="{92037879-188D-4406-8069-3DFBC70FA5FE}"/>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4690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E5158C-C5F8-4FA4-8D48-8495226D3BD9}"/>
              </a:ext>
            </a:extLst>
          </p:cNvPr>
          <p:cNvSpPr>
            <a:spLocks noGrp="1"/>
          </p:cNvSpPr>
          <p:nvPr>
            <p:ph type="title" hasCustomPrompt="1"/>
          </p:nvPr>
        </p:nvSpPr>
        <p:spPr/>
        <p:txBody>
          <a:bodyPr/>
          <a:lstStyle/>
          <a:p>
            <a:r>
              <a:rPr lang="nl-NL" dirty="0"/>
              <a:t>KLIK OM STIJL TE BEWERKEN</a:t>
            </a:r>
            <a:endParaRPr lang="nl-BE" dirty="0"/>
          </a:p>
        </p:txBody>
      </p:sp>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8" name="Tijdelijke aanduiding voor tekst 7">
            <a:extLst>
              <a:ext uri="{FF2B5EF4-FFF2-40B4-BE49-F238E27FC236}">
                <a16:creationId xmlns:a16="http://schemas.microsoft.com/office/drawing/2014/main" id="{3D35A45E-59A3-4C31-A9F3-DD73EF3BB76C}"/>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E29FE90E-06DD-4733-B977-AA146C98944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71E23E30-C0C7-4040-99B3-00C223CD341B}"/>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89BCC8C7-E7CE-410D-AABC-CE308EF7A6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1041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5186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425204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3"/>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5" name="Tijdelijke aanduiding voor voettekst 4">
            <a:extLst>
              <a:ext uri="{FF2B5EF4-FFF2-40B4-BE49-F238E27FC236}">
                <a16:creationId xmlns:a16="http://schemas.microsoft.com/office/drawing/2014/main" id="{D316FD36-254F-49C1-A06F-1DBD00D98E47}"/>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849368-50CE-404F-865E-EF0DB7781619}"/>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C4A3D331-2B61-46C8-980D-C6C201F9CF2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Gelijkbenige driehoek 10">
            <a:extLst>
              <a:ext uri="{FF2B5EF4-FFF2-40B4-BE49-F238E27FC236}">
                <a16:creationId xmlns:a16="http://schemas.microsoft.com/office/drawing/2014/main" id="{33E5B496-2D1B-4DDB-B4A4-8E0D3976B5D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1551407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Gelijkbenige driehoek 9">
            <a:extLst>
              <a:ext uri="{FF2B5EF4-FFF2-40B4-BE49-F238E27FC236}">
                <a16:creationId xmlns:a16="http://schemas.microsoft.com/office/drawing/2014/main" id="{D96CCEFB-72FF-4E7F-8B2E-186F15D54BF2}"/>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5811D43C-9F2A-43AE-93E6-94203B08A17A}"/>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3F2AE840-5BFA-4661-8E22-BDB354265A15}"/>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4481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7" name="Tijdelijke aanduiding voor afbeelding 6">
            <a:extLst>
              <a:ext uri="{FF2B5EF4-FFF2-40B4-BE49-F238E27FC236}">
                <a16:creationId xmlns:a16="http://schemas.microsoft.com/office/drawing/2014/main" id="{7383FD93-549B-4EC5-89BB-D23E9FD3C85C}"/>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afbeelding 6">
            <a:extLst>
              <a:ext uri="{FF2B5EF4-FFF2-40B4-BE49-F238E27FC236}">
                <a16:creationId xmlns:a16="http://schemas.microsoft.com/office/drawing/2014/main" id="{F94B5DC3-A05F-46FC-973B-C9BB52A174A7}"/>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Tijdelijke aanduiding voor afbeelding 6">
            <a:extLst>
              <a:ext uri="{FF2B5EF4-FFF2-40B4-BE49-F238E27FC236}">
                <a16:creationId xmlns:a16="http://schemas.microsoft.com/office/drawing/2014/main" id="{61E44C91-6B29-406D-8E8A-E19BE43C5CC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8" name="Tijdelijke aanduiding voor afbeelding 6">
            <a:extLst>
              <a:ext uri="{FF2B5EF4-FFF2-40B4-BE49-F238E27FC236}">
                <a16:creationId xmlns:a16="http://schemas.microsoft.com/office/drawing/2014/main" id="{188C3F38-C55F-41E7-AF90-B15EBFFCD404}"/>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Gelijkbenige driehoek 19">
            <a:extLst>
              <a:ext uri="{FF2B5EF4-FFF2-40B4-BE49-F238E27FC236}">
                <a16:creationId xmlns:a16="http://schemas.microsoft.com/office/drawing/2014/main" id="{98200C9F-D5B7-44AB-99D1-5153B38D5B7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9ED0B0FF-BA54-4D4D-AB71-7E9BFFF28496}"/>
              </a:ext>
            </a:extLst>
          </p:cNvPr>
          <p:cNvSpPr>
            <a:spLocks noGrp="1"/>
          </p:cNvSpPr>
          <p:nvPr>
            <p:ph type="ftr" sz="quarter" idx="22"/>
          </p:nvPr>
        </p:nvSpPr>
        <p:spPr/>
        <p:txBody>
          <a:bodyPr/>
          <a:lstStyle/>
          <a:p>
            <a:endParaRPr lang="nl-BE" dirty="0"/>
          </a:p>
        </p:txBody>
      </p:sp>
      <p:sp>
        <p:nvSpPr>
          <p:cNvPr id="10" name="Tijdelijke aanduiding voor dianummer 9">
            <a:extLst>
              <a:ext uri="{FF2B5EF4-FFF2-40B4-BE49-F238E27FC236}">
                <a16:creationId xmlns:a16="http://schemas.microsoft.com/office/drawing/2014/main" id="{F412D1EF-D40D-49E2-A8D5-80505928F09C}"/>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01857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8" name="Gelijkbenige driehoek 17">
            <a:extLst>
              <a:ext uri="{FF2B5EF4-FFF2-40B4-BE49-F238E27FC236}">
                <a16:creationId xmlns:a16="http://schemas.microsoft.com/office/drawing/2014/main" id="{5EB44353-AE83-4E35-A4AD-5110F2F6CD9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B213E3D9-2BE0-4BB8-B001-5EB7848E6F5A}"/>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00D52D51-310D-4741-BE24-AB7B1F04CC6D}"/>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40803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B2C76C88-9DC1-46B4-9303-06DD46902312}"/>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8F26574B-4715-49BF-A335-E14D7829A64E}"/>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3275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E51679BE-4D5F-4E24-B46B-FA3C8563A858}"/>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03071717-72E1-4DD1-B6AA-2C4912E7D321}"/>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79013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DE7EAD87-E513-4357-AA25-5017A8ACDE06}"/>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5EF9B17F-315D-4A71-A37A-5ACD51D6189B}"/>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68447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693C84C4-6E7C-4BDE-8706-838360E092DD}"/>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CAF63F07-C4AE-4066-BB06-2BF6D8D408DE}"/>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2130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52A6939E-66C2-4CCC-9BBE-DABC422588E9}"/>
              </a:ext>
            </a:extLst>
          </p:cNvPr>
          <p:cNvSpPr>
            <a:spLocks noGrp="1"/>
          </p:cNvSpPr>
          <p:nvPr>
            <p:ph type="ftr" sz="quarter" idx="15"/>
          </p:nvPr>
        </p:nvSpPr>
        <p:spPr/>
        <p:txBody>
          <a:bodyPr/>
          <a:lstStyle/>
          <a:p>
            <a:endParaRPr lang="nl-BE" dirty="0"/>
          </a:p>
        </p:txBody>
      </p:sp>
      <p:sp>
        <p:nvSpPr>
          <p:cNvPr id="7" name="Tijdelijke aanduiding voor dianummer 6">
            <a:extLst>
              <a:ext uri="{FF2B5EF4-FFF2-40B4-BE49-F238E27FC236}">
                <a16:creationId xmlns:a16="http://schemas.microsoft.com/office/drawing/2014/main" id="{79FA1466-4258-42E3-9E7C-C939DE46BEAB}"/>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5675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3" name="Tijdelijke aanduiding voor voettekst 2">
            <a:extLst>
              <a:ext uri="{FF2B5EF4-FFF2-40B4-BE49-F238E27FC236}">
                <a16:creationId xmlns:a16="http://schemas.microsoft.com/office/drawing/2014/main" id="{0A07FF47-0AD2-43C2-9277-CB894FC14659}"/>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88A0E239-68C7-4306-919F-48F06039CEAA}"/>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24590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12" name="Gelijkbenige driehoek 11">
            <a:extLst>
              <a:ext uri="{FF2B5EF4-FFF2-40B4-BE49-F238E27FC236}">
                <a16:creationId xmlns:a16="http://schemas.microsoft.com/office/drawing/2014/main" id="{3111EF6E-8FC3-45A5-9B2C-59A64898FD7D}"/>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5" name="Graphic 14">
            <a:extLst>
              <a:ext uri="{FF2B5EF4-FFF2-40B4-BE49-F238E27FC236}">
                <a16:creationId xmlns:a16="http://schemas.microsoft.com/office/drawing/2014/main" id="{66ADB4E9-B920-4075-9621-AB504B05FA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332897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534757"/>
            <a:ext cx="4111491" cy="1518019"/>
          </a:xfrm>
        </p:spPr>
        <p:txBody>
          <a:bodyPr/>
          <a:lstStyle>
            <a:lvl1pPr>
              <a:defRPr sz="5400">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168909"/>
            <a:ext cx="4111491"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lijkbenige driehoek 12">
            <a:extLst>
              <a:ext uri="{FF2B5EF4-FFF2-40B4-BE49-F238E27FC236}">
                <a16:creationId xmlns:a16="http://schemas.microsoft.com/office/drawing/2014/main" id="{71B860D1-B68B-4561-980B-4382E8D287F4}"/>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9F0F11E7-9850-4593-A80E-3568CCD7A0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112905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395491"/>
            <a:ext cx="4078440" cy="1518019"/>
          </a:xfrm>
        </p:spPr>
        <p:txBody>
          <a:bodyPr/>
          <a:lstStyle>
            <a:lvl1pPr>
              <a:defRPr sz="5400">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1943049"/>
            <a:ext cx="4078440"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lijkbenige driehoek 12">
            <a:extLst>
              <a:ext uri="{FF2B5EF4-FFF2-40B4-BE49-F238E27FC236}">
                <a16:creationId xmlns:a16="http://schemas.microsoft.com/office/drawing/2014/main" id="{C7D6F2DF-73FA-44B9-AC6A-A6D99D40283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D55703C9-DB6A-4567-A86F-AAB8884E9E8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87259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en-US"/>
              <a:t>Click icon to add picture</a:t>
            </a:r>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73002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3"/>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en-US"/>
              <a:t>Click icon to add picture</a:t>
            </a:r>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Tijdelijke aanduiding voor voettekst 2">
            <a:extLst>
              <a:ext uri="{FF2B5EF4-FFF2-40B4-BE49-F238E27FC236}">
                <a16:creationId xmlns:a16="http://schemas.microsoft.com/office/drawing/2014/main" id="{0E3C4DA6-9C2E-4EC3-B0FA-35CA3316535A}"/>
              </a:ext>
            </a:extLst>
          </p:cNvPr>
          <p:cNvSpPr>
            <a:spLocks noGrp="1"/>
          </p:cNvSpPr>
          <p:nvPr>
            <p:ph type="ftr" sz="quarter" idx="18"/>
          </p:nvPr>
        </p:nvSpPr>
        <p:spPr/>
        <p:txBody>
          <a:bodyPr/>
          <a:lstStyle/>
          <a:p>
            <a:endParaRPr lang="nl-BE" dirty="0"/>
          </a:p>
        </p:txBody>
      </p:sp>
      <p:sp>
        <p:nvSpPr>
          <p:cNvPr id="7" name="Tijdelijke aanduiding voor dianummer 6">
            <a:extLst>
              <a:ext uri="{FF2B5EF4-FFF2-40B4-BE49-F238E27FC236}">
                <a16:creationId xmlns:a16="http://schemas.microsoft.com/office/drawing/2014/main" id="{E41E219C-1058-40D6-9F35-BC6C6D3F1175}"/>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9669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bg1"/>
                </a:solidFill>
                <a:latin typeface="+mj-lt"/>
                <a:ea typeface="+mj-ea"/>
                <a:cs typeface="+mj-cs"/>
              </a:rPr>
              <a:t>Aims</a:t>
            </a:r>
            <a:r>
              <a:rPr lang="nl-BE" sz="2600" b="1" kern="1200" dirty="0">
                <a:solidFill>
                  <a:schemeClr val="bg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bg1"/>
                </a:solidFill>
                <a:latin typeface="+mj-lt"/>
                <a:ea typeface="+mj-ea"/>
                <a:cs typeface="+mj-cs"/>
              </a:rPr>
              <a:t>Objectives</a:t>
            </a:r>
            <a:endParaRPr lang="nl-BE" sz="2600" b="1" kern="1200" dirty="0">
              <a:solidFill>
                <a:schemeClr val="bg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Tree>
    <p:extLst>
      <p:ext uri="{BB962C8B-B14F-4D97-AF65-F5344CB8AC3E}">
        <p14:creationId xmlns:p14="http://schemas.microsoft.com/office/powerpoint/2010/main" val="262011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r>
              <a:rPr lang="en-US"/>
              <a:t>Click icon to add chart</a:t>
            </a:r>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cxnSp>
        <p:nvCxnSpPr>
          <p:cNvPr id="3" name="Rechte verbindingslijn 2">
            <a:extLst>
              <a:ext uri="{FF2B5EF4-FFF2-40B4-BE49-F238E27FC236}">
                <a16:creationId xmlns:a16="http://schemas.microsoft.com/office/drawing/2014/main" id="{7DD50D81-206B-448D-8BD5-6E452758A4B1}"/>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8AD937D4-8113-4F0A-B491-0AD701E98B29}"/>
              </a:ext>
            </a:extLst>
          </p:cNvPr>
          <p:cNvSpPr>
            <a:spLocks noGrp="1"/>
          </p:cNvSpPr>
          <p:nvPr>
            <p:ph type="ftr" sz="quarter" idx="17"/>
          </p:nvPr>
        </p:nvSpPr>
        <p:spPr/>
        <p:txBody>
          <a:bodyPr/>
          <a:lstStyle/>
          <a:p>
            <a:endParaRPr lang="nl-BE" dirty="0"/>
          </a:p>
        </p:txBody>
      </p:sp>
      <p:sp>
        <p:nvSpPr>
          <p:cNvPr id="4" name="Tijdelijke aanduiding voor dianummer 3">
            <a:extLst>
              <a:ext uri="{FF2B5EF4-FFF2-40B4-BE49-F238E27FC236}">
                <a16:creationId xmlns:a16="http://schemas.microsoft.com/office/drawing/2014/main" id="{903574F7-1A35-42FE-9CBB-89DFDB49AE69}"/>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58966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13" name="Tijdelijke aanduiding voor tekst 4">
            <a:extLst>
              <a:ext uri="{FF2B5EF4-FFF2-40B4-BE49-F238E27FC236}">
                <a16:creationId xmlns:a16="http://schemas.microsoft.com/office/drawing/2014/main" id="{0BA69247-99D8-4A1E-BF2F-E68B5EF1C5C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DC32895A-AF87-4AF7-B7AF-8B2A421F6CB3}"/>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A683BBF7-D634-49F3-B3CE-6975ADE74804}"/>
              </a:ext>
            </a:extLst>
          </p:cNvPr>
          <p:cNvSpPr>
            <a:spLocks noGrp="1"/>
          </p:cNvSpPr>
          <p:nvPr>
            <p:ph type="ftr" sz="quarter" idx="17"/>
          </p:nvPr>
        </p:nvSpPr>
        <p:spPr/>
        <p:txBody>
          <a:bodyPr/>
          <a:lstStyle/>
          <a:p>
            <a:endParaRPr lang="nl-BE" dirty="0"/>
          </a:p>
        </p:txBody>
      </p:sp>
      <p:sp>
        <p:nvSpPr>
          <p:cNvPr id="3" name="Tijdelijke aanduiding voor dianummer 2">
            <a:extLst>
              <a:ext uri="{FF2B5EF4-FFF2-40B4-BE49-F238E27FC236}">
                <a16:creationId xmlns:a16="http://schemas.microsoft.com/office/drawing/2014/main" id="{CCBF9DC9-5A3B-4B52-8CF7-DB7ADF548EFB}"/>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94276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r>
              <a:rPr lang="en-US"/>
              <a:t>Click icon to add chart</a:t>
            </a:r>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D73351D4-9682-4222-9780-328B5A13738D}"/>
              </a:ext>
            </a:extLst>
          </p:cNvPr>
          <p:cNvSpPr>
            <a:spLocks noGrp="1"/>
          </p:cNvSpPr>
          <p:nvPr>
            <p:ph type="ftr" sz="quarter" idx="15"/>
          </p:nvPr>
        </p:nvSpPr>
        <p:spPr/>
        <p:txBody>
          <a:bodyPr/>
          <a:lstStyle/>
          <a:p>
            <a:endParaRPr lang="nl-BE" dirty="0"/>
          </a:p>
        </p:txBody>
      </p:sp>
      <p:sp>
        <p:nvSpPr>
          <p:cNvPr id="3" name="Tijdelijke aanduiding voor dianummer 2">
            <a:extLst>
              <a:ext uri="{FF2B5EF4-FFF2-40B4-BE49-F238E27FC236}">
                <a16:creationId xmlns:a16="http://schemas.microsoft.com/office/drawing/2014/main" id="{DF04AFD1-0201-48C2-AEC6-61E5D0CE53EF}"/>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21913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en-US"/>
              <a:t>Click to edit Master title style</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CD777279-3FB0-4543-9D81-B2C878EAC858}"/>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8183041D-7E7C-4A7B-8BD0-F7D46490210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93497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8" name="Gelijkbenige driehoek 17">
            <a:extLst>
              <a:ext uri="{FF2B5EF4-FFF2-40B4-BE49-F238E27FC236}">
                <a16:creationId xmlns:a16="http://schemas.microsoft.com/office/drawing/2014/main" id="{3BD90539-F922-4A85-BBCE-D8F090BED51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18BEF6D2-467C-4DA0-89EB-0E5C1E91060E}"/>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7" name="Tijdelijke aanduiding voor dianummer 6">
            <a:extLst>
              <a:ext uri="{FF2B5EF4-FFF2-40B4-BE49-F238E27FC236}">
                <a16:creationId xmlns:a16="http://schemas.microsoft.com/office/drawing/2014/main" id="{55BFD015-D7E3-4620-ACBB-F57A909D20CB}"/>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106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2" name="Gelijkbenige driehoek 21">
            <a:extLst>
              <a:ext uri="{FF2B5EF4-FFF2-40B4-BE49-F238E27FC236}">
                <a16:creationId xmlns:a16="http://schemas.microsoft.com/office/drawing/2014/main" id="{61AF7FEB-28B3-4157-9A4C-0329EAB7C32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082E3CEE-AF8E-42B9-91E7-9FAE93A4A2CA}"/>
              </a:ext>
            </a:extLst>
          </p:cNvPr>
          <p:cNvSpPr>
            <a:spLocks noGrp="1"/>
          </p:cNvSpPr>
          <p:nvPr>
            <p:ph type="ftr" sz="quarter" idx="23"/>
          </p:nvPr>
        </p:nvSpPr>
        <p:spPr/>
        <p:txBody>
          <a:bodyPr/>
          <a:lstStyle>
            <a:lvl1pPr>
              <a:defRPr>
                <a:solidFill>
                  <a:schemeClr val="bg1"/>
                </a:solidFill>
              </a:defRPr>
            </a:lvl1pPr>
          </a:lstStyle>
          <a:p>
            <a:endParaRPr lang="nl-BE" dirty="0"/>
          </a:p>
        </p:txBody>
      </p:sp>
      <p:sp>
        <p:nvSpPr>
          <p:cNvPr id="7" name="Tijdelijke aanduiding voor dianummer 6">
            <a:extLst>
              <a:ext uri="{FF2B5EF4-FFF2-40B4-BE49-F238E27FC236}">
                <a16:creationId xmlns:a16="http://schemas.microsoft.com/office/drawing/2014/main" id="{BB227764-CA7A-49EC-976B-04FAF522EE1E}"/>
              </a:ext>
            </a:extLst>
          </p:cNvPr>
          <p:cNvSpPr>
            <a:spLocks noGrp="1"/>
          </p:cNvSpPr>
          <p:nvPr>
            <p:ph type="sldNum" sz="quarter" idx="24"/>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20374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3"/>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3">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3">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pic>
        <p:nvPicPr>
          <p:cNvPr id="65" name="Afbeelding 64">
            <a:extLst>
              <a:ext uri="{FF2B5EF4-FFF2-40B4-BE49-F238E27FC236}">
                <a16:creationId xmlns:a16="http://schemas.microsoft.com/office/drawing/2014/main" id="{88809823-EB52-4090-A5C3-0B931D83B1C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DD5D0E06-CBC6-4856-BE36-2E634C326DA7}"/>
              </a:ext>
            </a:extLst>
          </p:cNvPr>
          <p:cNvSpPr/>
          <p:nvPr userDrawn="1"/>
        </p:nvSpPr>
        <p:spPr>
          <a:xfrm>
            <a:off x="10610661" y="6147303"/>
            <a:ext cx="1438925" cy="552261"/>
          </a:xfrm>
          <a:prstGeom prst="rect">
            <a:avLst/>
          </a:prstGeom>
          <a:solidFill>
            <a:schemeClr val="accent3"/>
          </a:solidFill>
        </p:spPr>
        <p:txBody>
          <a:bodyPr wrap="square" lIns="0" tIns="0" rIns="0" bIns="0" rtlCol="0" anchor="ctr">
            <a:spAutoFit/>
          </a:bodyPr>
          <a:lstStyle/>
          <a:p>
            <a:pPr algn="l"/>
            <a:endParaRPr lang="nl-BE" sz="1600" b="1" dirty="0" err="1">
              <a:latin typeface="+mj-lt"/>
            </a:endParaRPr>
          </a:p>
        </p:txBody>
      </p:sp>
      <p:sp>
        <p:nvSpPr>
          <p:cNvPr id="66" name="Tekstvak 65">
            <a:extLst>
              <a:ext uri="{FF2B5EF4-FFF2-40B4-BE49-F238E27FC236}">
                <a16:creationId xmlns:a16="http://schemas.microsoft.com/office/drawing/2014/main" id="{063F724E-927F-4B52-A5CC-93E4A70D1D22}"/>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67" name="Tekstvak 66">
            <a:extLst>
              <a:ext uri="{FF2B5EF4-FFF2-40B4-BE49-F238E27FC236}">
                <a16:creationId xmlns:a16="http://schemas.microsoft.com/office/drawing/2014/main" id="{8B0A5F61-97B3-4056-8C03-A16A367ABB26}"/>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8" name="Tekstvak 67">
            <a:extLst>
              <a:ext uri="{FF2B5EF4-FFF2-40B4-BE49-F238E27FC236}">
                <a16:creationId xmlns:a16="http://schemas.microsoft.com/office/drawing/2014/main" id="{E581B9B5-CB7F-41B4-9C1B-FB0E5B98A836}"/>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72" name="Ovaal 71">
            <a:extLst>
              <a:ext uri="{FF2B5EF4-FFF2-40B4-BE49-F238E27FC236}">
                <a16:creationId xmlns:a16="http://schemas.microsoft.com/office/drawing/2014/main" id="{327E4FB1-6322-48B5-A029-F2066DA87CCD}"/>
              </a:ext>
            </a:extLst>
          </p:cNvPr>
          <p:cNvSpPr/>
          <p:nvPr userDrawn="1"/>
        </p:nvSpPr>
        <p:spPr>
          <a:xfrm>
            <a:off x="2080886" y="4952430"/>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73" name="Ovaal 72">
            <a:extLst>
              <a:ext uri="{FF2B5EF4-FFF2-40B4-BE49-F238E27FC236}">
                <a16:creationId xmlns:a16="http://schemas.microsoft.com/office/drawing/2014/main" id="{CF9FF83D-E19D-4C56-B66E-5019A572A05A}"/>
              </a:ext>
            </a:extLst>
          </p:cNvPr>
          <p:cNvSpPr/>
          <p:nvPr userDrawn="1"/>
        </p:nvSpPr>
        <p:spPr>
          <a:xfrm>
            <a:off x="4426743" y="4599211"/>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74" name="Ovaal 73">
            <a:extLst>
              <a:ext uri="{FF2B5EF4-FFF2-40B4-BE49-F238E27FC236}">
                <a16:creationId xmlns:a16="http://schemas.microsoft.com/office/drawing/2014/main" id="{3CEBDCB0-4052-410D-8E24-747A25C9DDDC}"/>
              </a:ext>
            </a:extLst>
          </p:cNvPr>
          <p:cNvSpPr/>
          <p:nvPr userDrawn="1"/>
        </p:nvSpPr>
        <p:spPr>
          <a:xfrm>
            <a:off x="6796241" y="4947337"/>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grpSp>
        <p:nvGrpSpPr>
          <p:cNvPr id="75" name="Graphic 18">
            <a:extLst>
              <a:ext uri="{FF2B5EF4-FFF2-40B4-BE49-F238E27FC236}">
                <a16:creationId xmlns:a16="http://schemas.microsoft.com/office/drawing/2014/main" id="{8E05D5DF-A3AF-404F-892A-C06B643D857D}"/>
              </a:ext>
            </a:extLst>
          </p:cNvPr>
          <p:cNvGrpSpPr/>
          <p:nvPr userDrawn="1"/>
        </p:nvGrpSpPr>
        <p:grpSpPr>
          <a:xfrm>
            <a:off x="1736478" y="4652124"/>
            <a:ext cx="567319" cy="574455"/>
            <a:chOff x="1323625" y="4207012"/>
            <a:chExt cx="567319" cy="574455"/>
          </a:xfrm>
        </p:grpSpPr>
        <p:sp>
          <p:nvSpPr>
            <p:cNvPr id="76" name="Vrije vorm: vorm 75">
              <a:extLst>
                <a:ext uri="{FF2B5EF4-FFF2-40B4-BE49-F238E27FC236}">
                  <a16:creationId xmlns:a16="http://schemas.microsoft.com/office/drawing/2014/main" id="{AC48991F-E271-4A11-85DB-B5636EB1A7A8}"/>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77" name="Vrije vorm: vorm 76">
              <a:extLst>
                <a:ext uri="{FF2B5EF4-FFF2-40B4-BE49-F238E27FC236}">
                  <a16:creationId xmlns:a16="http://schemas.microsoft.com/office/drawing/2014/main" id="{A1BFDDD6-CE73-4E1A-87EA-C55B10F2B5BA}"/>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95" name="Vrije vorm: vorm 94">
              <a:extLst>
                <a:ext uri="{FF2B5EF4-FFF2-40B4-BE49-F238E27FC236}">
                  <a16:creationId xmlns:a16="http://schemas.microsoft.com/office/drawing/2014/main" id="{C46AC4B7-7B9C-4B12-9376-DF16A06DA363}"/>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96" name="Vrije vorm: vorm 95">
              <a:extLst>
                <a:ext uri="{FF2B5EF4-FFF2-40B4-BE49-F238E27FC236}">
                  <a16:creationId xmlns:a16="http://schemas.microsoft.com/office/drawing/2014/main" id="{88503710-E63B-46EE-838A-13AB41F64010}"/>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97" name="Vrije vorm: vorm 96">
              <a:extLst>
                <a:ext uri="{FF2B5EF4-FFF2-40B4-BE49-F238E27FC236}">
                  <a16:creationId xmlns:a16="http://schemas.microsoft.com/office/drawing/2014/main" id="{2677C9F5-B2E4-494B-B225-B02AF44A16C0}"/>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112" name="Vrije vorm: vorm 111">
              <a:extLst>
                <a:ext uri="{FF2B5EF4-FFF2-40B4-BE49-F238E27FC236}">
                  <a16:creationId xmlns:a16="http://schemas.microsoft.com/office/drawing/2014/main" id="{3EA3D5DF-1BA7-496A-AC95-FC1186AC814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113" name="Vrije vorm: vorm 112">
              <a:extLst>
                <a:ext uri="{FF2B5EF4-FFF2-40B4-BE49-F238E27FC236}">
                  <a16:creationId xmlns:a16="http://schemas.microsoft.com/office/drawing/2014/main" id="{E2C3842A-AAA6-40F4-924A-47A2D0A35DE1}"/>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114" name="Vrije vorm: vorm 113">
              <a:extLst>
                <a:ext uri="{FF2B5EF4-FFF2-40B4-BE49-F238E27FC236}">
                  <a16:creationId xmlns:a16="http://schemas.microsoft.com/office/drawing/2014/main" id="{6E99731F-5F7A-4524-A313-0D2E513424C7}"/>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119" name="Vrije vorm: vorm 118">
              <a:extLst>
                <a:ext uri="{FF2B5EF4-FFF2-40B4-BE49-F238E27FC236}">
                  <a16:creationId xmlns:a16="http://schemas.microsoft.com/office/drawing/2014/main" id="{C4E4DE7B-7068-4E4E-B849-4719CE1972CF}"/>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120" name="Graphic 76">
            <a:extLst>
              <a:ext uri="{FF2B5EF4-FFF2-40B4-BE49-F238E27FC236}">
                <a16:creationId xmlns:a16="http://schemas.microsoft.com/office/drawing/2014/main" id="{DC6E12D5-8BFE-4034-8496-E59739CADBE8}"/>
              </a:ext>
            </a:extLst>
          </p:cNvPr>
          <p:cNvGrpSpPr/>
          <p:nvPr userDrawn="1"/>
        </p:nvGrpSpPr>
        <p:grpSpPr>
          <a:xfrm>
            <a:off x="4223224" y="4672812"/>
            <a:ext cx="488572" cy="531042"/>
            <a:chOff x="4223224" y="4301620"/>
            <a:chExt cx="488572" cy="531042"/>
          </a:xfrm>
          <a:noFill/>
        </p:grpSpPr>
        <p:sp>
          <p:nvSpPr>
            <p:cNvPr id="121" name="Vrije vorm: vorm 120">
              <a:extLst>
                <a:ext uri="{FF2B5EF4-FFF2-40B4-BE49-F238E27FC236}">
                  <a16:creationId xmlns:a16="http://schemas.microsoft.com/office/drawing/2014/main" id="{CBF8D823-F8DB-41ED-A200-A59DC4489662}"/>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grpFill/>
            <a:ln w="19797" cap="rnd">
              <a:solidFill>
                <a:schemeClr val="bg1"/>
              </a:solidFill>
              <a:prstDash val="solid"/>
              <a:round/>
            </a:ln>
          </p:spPr>
          <p:txBody>
            <a:bodyPr rtlCol="0" anchor="ctr"/>
            <a:lstStyle/>
            <a:p>
              <a:endParaRPr lang="nl-BE"/>
            </a:p>
          </p:txBody>
        </p:sp>
        <p:sp>
          <p:nvSpPr>
            <p:cNvPr id="122" name="Vrije vorm: vorm 121">
              <a:extLst>
                <a:ext uri="{FF2B5EF4-FFF2-40B4-BE49-F238E27FC236}">
                  <a16:creationId xmlns:a16="http://schemas.microsoft.com/office/drawing/2014/main" id="{F2105D9F-A111-4BEF-AEB6-E93E41592E06}"/>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3" name="Vrije vorm: vorm 122">
              <a:extLst>
                <a:ext uri="{FF2B5EF4-FFF2-40B4-BE49-F238E27FC236}">
                  <a16:creationId xmlns:a16="http://schemas.microsoft.com/office/drawing/2014/main" id="{51A6373B-6ACE-4EBA-A44F-EA18AAD2DAFB}"/>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4" name="Vrije vorm: vorm 123">
              <a:extLst>
                <a:ext uri="{FF2B5EF4-FFF2-40B4-BE49-F238E27FC236}">
                  <a16:creationId xmlns:a16="http://schemas.microsoft.com/office/drawing/2014/main" id="{84D8E128-8FEA-41D9-8A31-7B0942D83213}"/>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grpFill/>
            <a:ln w="19797" cap="rnd">
              <a:solidFill>
                <a:schemeClr val="bg1"/>
              </a:solidFill>
              <a:prstDash val="solid"/>
              <a:round/>
            </a:ln>
          </p:spPr>
          <p:txBody>
            <a:bodyPr rtlCol="0" anchor="ctr"/>
            <a:lstStyle/>
            <a:p>
              <a:endParaRPr lang="nl-BE"/>
            </a:p>
          </p:txBody>
        </p:sp>
        <p:sp>
          <p:nvSpPr>
            <p:cNvPr id="125" name="Vrije vorm: vorm 124">
              <a:extLst>
                <a:ext uri="{FF2B5EF4-FFF2-40B4-BE49-F238E27FC236}">
                  <a16:creationId xmlns:a16="http://schemas.microsoft.com/office/drawing/2014/main" id="{FCCE7DBB-4F93-4B4E-AD25-2D284CEC89ED}"/>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grpFill/>
            <a:ln w="19797" cap="rnd">
              <a:solidFill>
                <a:schemeClr val="bg1"/>
              </a:solidFill>
              <a:prstDash val="solid"/>
              <a:round/>
            </a:ln>
          </p:spPr>
          <p:txBody>
            <a:bodyPr rtlCol="0" anchor="ctr"/>
            <a:lstStyle/>
            <a:p>
              <a:endParaRPr lang="nl-BE"/>
            </a:p>
          </p:txBody>
        </p:sp>
        <p:sp>
          <p:nvSpPr>
            <p:cNvPr id="126" name="Vrije vorm: vorm 125">
              <a:extLst>
                <a:ext uri="{FF2B5EF4-FFF2-40B4-BE49-F238E27FC236}">
                  <a16:creationId xmlns:a16="http://schemas.microsoft.com/office/drawing/2014/main" id="{F5739A2C-41D1-484F-83BF-10BF946274AE}"/>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grpFill/>
            <a:ln w="19797" cap="rnd">
              <a:solidFill>
                <a:schemeClr val="bg1"/>
              </a:solidFill>
              <a:prstDash val="solid"/>
              <a:round/>
            </a:ln>
          </p:spPr>
          <p:txBody>
            <a:bodyPr rtlCol="0" anchor="ctr"/>
            <a:lstStyle/>
            <a:p>
              <a:endParaRPr lang="nl-BE"/>
            </a:p>
          </p:txBody>
        </p:sp>
        <p:sp>
          <p:nvSpPr>
            <p:cNvPr id="127" name="Vrije vorm: vorm 126">
              <a:extLst>
                <a:ext uri="{FF2B5EF4-FFF2-40B4-BE49-F238E27FC236}">
                  <a16:creationId xmlns:a16="http://schemas.microsoft.com/office/drawing/2014/main" id="{60570915-1620-4A64-9094-0B889349209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grpFill/>
            <a:ln w="19797" cap="rnd">
              <a:solidFill>
                <a:schemeClr val="bg1"/>
              </a:solidFill>
              <a:prstDash val="solid"/>
              <a:round/>
            </a:ln>
          </p:spPr>
          <p:txBody>
            <a:bodyPr rtlCol="0" anchor="ctr"/>
            <a:lstStyle/>
            <a:p>
              <a:endParaRPr lang="nl-BE"/>
            </a:p>
          </p:txBody>
        </p:sp>
        <p:sp>
          <p:nvSpPr>
            <p:cNvPr id="128" name="Vrije vorm: vorm 127">
              <a:extLst>
                <a:ext uri="{FF2B5EF4-FFF2-40B4-BE49-F238E27FC236}">
                  <a16:creationId xmlns:a16="http://schemas.microsoft.com/office/drawing/2014/main" id="{728CB414-BBDD-4181-99B4-083FD625235C}"/>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grpFill/>
            <a:ln w="19797" cap="rnd">
              <a:solidFill>
                <a:schemeClr val="bg1"/>
              </a:solidFill>
              <a:prstDash val="solid"/>
              <a:round/>
            </a:ln>
          </p:spPr>
          <p:txBody>
            <a:bodyPr rtlCol="0" anchor="ctr"/>
            <a:lstStyle/>
            <a:p>
              <a:endParaRPr lang="nl-BE"/>
            </a:p>
          </p:txBody>
        </p:sp>
        <p:sp>
          <p:nvSpPr>
            <p:cNvPr id="129" name="Vrije vorm: vorm 128">
              <a:extLst>
                <a:ext uri="{FF2B5EF4-FFF2-40B4-BE49-F238E27FC236}">
                  <a16:creationId xmlns:a16="http://schemas.microsoft.com/office/drawing/2014/main" id="{9D31AFA2-F217-403D-B0B4-C73C24FA8352}"/>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grpFill/>
            <a:ln w="19797" cap="rnd">
              <a:solidFill>
                <a:schemeClr val="bg1"/>
              </a:solidFill>
              <a:prstDash val="solid"/>
              <a:round/>
            </a:ln>
          </p:spPr>
          <p:txBody>
            <a:bodyPr rtlCol="0" anchor="ctr"/>
            <a:lstStyle/>
            <a:p>
              <a:endParaRPr lang="nl-BE"/>
            </a:p>
          </p:txBody>
        </p:sp>
        <p:sp>
          <p:nvSpPr>
            <p:cNvPr id="130" name="Vrije vorm: vorm 129">
              <a:extLst>
                <a:ext uri="{FF2B5EF4-FFF2-40B4-BE49-F238E27FC236}">
                  <a16:creationId xmlns:a16="http://schemas.microsoft.com/office/drawing/2014/main" id="{1D9A1D00-3C0B-4DA7-B10A-BAD4491AA69A}"/>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1" name="Vrije vorm: vorm 130">
              <a:extLst>
                <a:ext uri="{FF2B5EF4-FFF2-40B4-BE49-F238E27FC236}">
                  <a16:creationId xmlns:a16="http://schemas.microsoft.com/office/drawing/2014/main" id="{668E3252-5FF0-4454-B09E-24D3C187F516}"/>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2" name="Vrije vorm: vorm 131">
              <a:extLst>
                <a:ext uri="{FF2B5EF4-FFF2-40B4-BE49-F238E27FC236}">
                  <a16:creationId xmlns:a16="http://schemas.microsoft.com/office/drawing/2014/main" id="{3B180722-09A0-4AFF-96E9-D75A3A6E13B2}"/>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grpFill/>
            <a:ln w="19797" cap="rnd">
              <a:solidFill>
                <a:schemeClr val="bg1"/>
              </a:solidFill>
              <a:prstDash val="solid"/>
              <a:round/>
            </a:ln>
          </p:spPr>
          <p:txBody>
            <a:bodyPr rtlCol="0" anchor="ctr"/>
            <a:lstStyle/>
            <a:p>
              <a:endParaRPr lang="nl-BE"/>
            </a:p>
          </p:txBody>
        </p:sp>
        <p:sp>
          <p:nvSpPr>
            <p:cNvPr id="133" name="Vrije vorm: vorm 132">
              <a:extLst>
                <a:ext uri="{FF2B5EF4-FFF2-40B4-BE49-F238E27FC236}">
                  <a16:creationId xmlns:a16="http://schemas.microsoft.com/office/drawing/2014/main" id="{324C4A4E-82BD-42B8-8E4C-1F12859BA6C2}"/>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grpFill/>
            <a:ln w="19797" cap="rnd">
              <a:solidFill>
                <a:schemeClr val="bg1"/>
              </a:solidFill>
              <a:prstDash val="solid"/>
              <a:round/>
            </a:ln>
          </p:spPr>
          <p:txBody>
            <a:bodyPr rtlCol="0" anchor="ctr"/>
            <a:lstStyle/>
            <a:p>
              <a:endParaRPr lang="nl-BE"/>
            </a:p>
          </p:txBody>
        </p:sp>
        <p:sp>
          <p:nvSpPr>
            <p:cNvPr id="134" name="Vrije vorm: vorm 133">
              <a:extLst>
                <a:ext uri="{FF2B5EF4-FFF2-40B4-BE49-F238E27FC236}">
                  <a16:creationId xmlns:a16="http://schemas.microsoft.com/office/drawing/2014/main" id="{958356A7-CACD-4E59-A71E-7039E2292452}"/>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grpFill/>
            <a:ln w="19797" cap="rnd">
              <a:solidFill>
                <a:schemeClr val="bg1"/>
              </a:solidFill>
              <a:prstDash val="solid"/>
              <a:round/>
            </a:ln>
          </p:spPr>
          <p:txBody>
            <a:bodyPr rtlCol="0" anchor="ctr"/>
            <a:lstStyle/>
            <a:p>
              <a:endParaRPr lang="nl-BE"/>
            </a:p>
          </p:txBody>
        </p:sp>
        <p:sp>
          <p:nvSpPr>
            <p:cNvPr id="135" name="Vrije vorm: vorm 134">
              <a:extLst>
                <a:ext uri="{FF2B5EF4-FFF2-40B4-BE49-F238E27FC236}">
                  <a16:creationId xmlns:a16="http://schemas.microsoft.com/office/drawing/2014/main" id="{B1E67B7C-0212-41B4-9685-E01801B14BB9}"/>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grpFill/>
            <a:ln w="19797" cap="rnd">
              <a:solidFill>
                <a:schemeClr val="bg1"/>
              </a:solidFill>
              <a:prstDash val="solid"/>
              <a:round/>
            </a:ln>
          </p:spPr>
          <p:txBody>
            <a:bodyPr rtlCol="0" anchor="ctr"/>
            <a:lstStyle/>
            <a:p>
              <a:endParaRPr lang="nl-BE"/>
            </a:p>
          </p:txBody>
        </p:sp>
        <p:sp>
          <p:nvSpPr>
            <p:cNvPr id="136" name="Vrije vorm: vorm 135">
              <a:extLst>
                <a:ext uri="{FF2B5EF4-FFF2-40B4-BE49-F238E27FC236}">
                  <a16:creationId xmlns:a16="http://schemas.microsoft.com/office/drawing/2014/main" id="{A2E23DFE-5D3F-417B-BBF3-80D093ABE485}"/>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grpFill/>
            <a:ln w="19797" cap="rnd">
              <a:solidFill>
                <a:schemeClr val="bg1"/>
              </a:solidFill>
              <a:prstDash val="solid"/>
              <a:round/>
            </a:ln>
          </p:spPr>
          <p:txBody>
            <a:bodyPr rtlCol="0" anchor="ctr"/>
            <a:lstStyle/>
            <a:p>
              <a:endParaRPr lang="nl-BE"/>
            </a:p>
          </p:txBody>
        </p:sp>
      </p:grpSp>
      <p:grpSp>
        <p:nvGrpSpPr>
          <p:cNvPr id="137" name="Graphic 96">
            <a:extLst>
              <a:ext uri="{FF2B5EF4-FFF2-40B4-BE49-F238E27FC236}">
                <a16:creationId xmlns:a16="http://schemas.microsoft.com/office/drawing/2014/main" id="{A4616D4F-67FD-4D73-9A53-A9B3FA4A27B9}"/>
              </a:ext>
            </a:extLst>
          </p:cNvPr>
          <p:cNvGrpSpPr/>
          <p:nvPr userDrawn="1"/>
        </p:nvGrpSpPr>
        <p:grpSpPr>
          <a:xfrm>
            <a:off x="6884065" y="4675078"/>
            <a:ext cx="613118" cy="522263"/>
            <a:chOff x="6884065" y="4303886"/>
            <a:chExt cx="613118" cy="522263"/>
          </a:xfrm>
          <a:noFill/>
        </p:grpSpPr>
        <p:sp>
          <p:nvSpPr>
            <p:cNvPr id="138" name="Vrije vorm: vorm 137">
              <a:extLst>
                <a:ext uri="{FF2B5EF4-FFF2-40B4-BE49-F238E27FC236}">
                  <a16:creationId xmlns:a16="http://schemas.microsoft.com/office/drawing/2014/main" id="{76E67412-C79C-4593-A227-FAEFC9BFDE2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39" name="Vrije vorm: vorm 138">
              <a:extLst>
                <a:ext uri="{FF2B5EF4-FFF2-40B4-BE49-F238E27FC236}">
                  <a16:creationId xmlns:a16="http://schemas.microsoft.com/office/drawing/2014/main" id="{0F301B46-2D79-455A-B7CB-D645B0B16F0D}"/>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40" name="Vrije vorm: vorm 139">
              <a:extLst>
                <a:ext uri="{FF2B5EF4-FFF2-40B4-BE49-F238E27FC236}">
                  <a16:creationId xmlns:a16="http://schemas.microsoft.com/office/drawing/2014/main" id="{1A3F49C4-E95F-47CB-ADB0-2CD50F515E2C}"/>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1" name="Vrije vorm: vorm 140">
              <a:extLst>
                <a:ext uri="{FF2B5EF4-FFF2-40B4-BE49-F238E27FC236}">
                  <a16:creationId xmlns:a16="http://schemas.microsoft.com/office/drawing/2014/main" id="{0F45F473-F25F-449E-B167-BD07FC16BA8D}"/>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2" name="Vrije vorm: vorm 141">
              <a:extLst>
                <a:ext uri="{FF2B5EF4-FFF2-40B4-BE49-F238E27FC236}">
                  <a16:creationId xmlns:a16="http://schemas.microsoft.com/office/drawing/2014/main" id="{9302952F-D279-4158-804E-036CA770E0D4}"/>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3" name="Vrije vorm: vorm 142">
              <a:extLst>
                <a:ext uri="{FF2B5EF4-FFF2-40B4-BE49-F238E27FC236}">
                  <a16:creationId xmlns:a16="http://schemas.microsoft.com/office/drawing/2014/main" id="{86A12B78-0FE6-4E41-BA17-9127C14D33D6}"/>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4" name="Vrije vorm: vorm 143">
              <a:extLst>
                <a:ext uri="{FF2B5EF4-FFF2-40B4-BE49-F238E27FC236}">
                  <a16:creationId xmlns:a16="http://schemas.microsoft.com/office/drawing/2014/main" id="{0B91F36D-C682-4B4E-990E-E0395242D6FF}"/>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5" name="Vrije vorm: vorm 144">
              <a:extLst>
                <a:ext uri="{FF2B5EF4-FFF2-40B4-BE49-F238E27FC236}">
                  <a16:creationId xmlns:a16="http://schemas.microsoft.com/office/drawing/2014/main" id="{CED4AEF9-B9DD-4B22-9B00-3BB2E58E42A0}"/>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6" name="Vrije vorm: vorm 145">
              <a:extLst>
                <a:ext uri="{FF2B5EF4-FFF2-40B4-BE49-F238E27FC236}">
                  <a16:creationId xmlns:a16="http://schemas.microsoft.com/office/drawing/2014/main" id="{37F61BA5-1980-40A5-9949-1EAD68E009A7}"/>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7" name="Vrije vorm: vorm 146">
              <a:extLst>
                <a:ext uri="{FF2B5EF4-FFF2-40B4-BE49-F238E27FC236}">
                  <a16:creationId xmlns:a16="http://schemas.microsoft.com/office/drawing/2014/main" id="{B0E1A5BB-0DB7-44BF-B234-1955202CF191}"/>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8" name="Vrije vorm: vorm 147">
              <a:extLst>
                <a:ext uri="{FF2B5EF4-FFF2-40B4-BE49-F238E27FC236}">
                  <a16:creationId xmlns:a16="http://schemas.microsoft.com/office/drawing/2014/main" id="{41CBE9C3-3136-48A9-84E4-B3445FD32B12}"/>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9" name="Vrije vorm: vorm 148">
              <a:extLst>
                <a:ext uri="{FF2B5EF4-FFF2-40B4-BE49-F238E27FC236}">
                  <a16:creationId xmlns:a16="http://schemas.microsoft.com/office/drawing/2014/main" id="{CFA5FF07-B8F5-423C-86A8-E1D186D88C7F}"/>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50" name="Vrije vorm: vorm 149">
              <a:extLst>
                <a:ext uri="{FF2B5EF4-FFF2-40B4-BE49-F238E27FC236}">
                  <a16:creationId xmlns:a16="http://schemas.microsoft.com/office/drawing/2014/main" id="{43CC926B-8D2D-4083-8D3B-FD7B955B02D2}"/>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51" name="Rechthoek 150">
            <a:hlinkClick r:id="rId3"/>
            <a:extLst>
              <a:ext uri="{FF2B5EF4-FFF2-40B4-BE49-F238E27FC236}">
                <a16:creationId xmlns:a16="http://schemas.microsoft.com/office/drawing/2014/main" id="{1F0DF921-3F8A-4B88-9C3C-40875C2543D3}"/>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52" name="Rechthoek 151">
            <a:hlinkClick r:id="rId4"/>
            <a:extLst>
              <a:ext uri="{FF2B5EF4-FFF2-40B4-BE49-F238E27FC236}">
                <a16:creationId xmlns:a16="http://schemas.microsoft.com/office/drawing/2014/main" id="{A27DE010-EFF9-45FA-8905-BDB155567D64}"/>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53" name="Rechthoek 152">
            <a:hlinkClick r:id="rId5"/>
            <a:extLst>
              <a:ext uri="{FF2B5EF4-FFF2-40B4-BE49-F238E27FC236}">
                <a16:creationId xmlns:a16="http://schemas.microsoft.com/office/drawing/2014/main" id="{26EAC26C-CD7C-419C-B1E4-82D84EAB2ACD}"/>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546E94C5-54F1-4313-BD7F-06FE2B438C54}"/>
              </a:ext>
            </a:extLst>
          </p:cNvPr>
          <p:cNvSpPr/>
          <p:nvPr userDrawn="1"/>
        </p:nvSpPr>
        <p:spPr>
          <a:xfrm>
            <a:off x="658813" y="6147303"/>
            <a:ext cx="1293246" cy="581813"/>
          </a:xfrm>
          <a:prstGeom prst="rect">
            <a:avLst/>
          </a:prstGeom>
          <a:solidFill>
            <a:schemeClr val="accent3"/>
          </a:solidFill>
          <a:ln>
            <a:noFill/>
          </a:ln>
        </p:spPr>
        <p:txBody>
          <a:bodyPr wrap="square" lIns="0" tIns="0" rIns="0" bIns="0" rtlCol="0" anchor="ctr">
            <a:spAutoFit/>
          </a:bodyPr>
          <a:lstStyle/>
          <a:p>
            <a:pPr algn="l"/>
            <a:endParaRPr lang="nl-BE" sz="1600" b="1" dirty="0" err="1">
              <a:latin typeface="+mj-lt"/>
            </a:endParaRPr>
          </a:p>
        </p:txBody>
      </p:sp>
      <p:sp>
        <p:nvSpPr>
          <p:cNvPr id="69" name="Gelijkbenige driehoek 68">
            <a:extLst>
              <a:ext uri="{FF2B5EF4-FFF2-40B4-BE49-F238E27FC236}">
                <a16:creationId xmlns:a16="http://schemas.microsoft.com/office/drawing/2014/main" id="{E98E19B2-1245-4CE7-BBAE-06EB4725D92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0" name="Gelijkbenige driehoek 69">
            <a:extLst>
              <a:ext uri="{FF2B5EF4-FFF2-40B4-BE49-F238E27FC236}">
                <a16:creationId xmlns:a16="http://schemas.microsoft.com/office/drawing/2014/main" id="{6FED3F5A-E100-404A-91A2-AB5CC24F8AE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1" name="Graphic 70">
            <a:extLst>
              <a:ext uri="{FF2B5EF4-FFF2-40B4-BE49-F238E27FC236}">
                <a16:creationId xmlns:a16="http://schemas.microsoft.com/office/drawing/2014/main" id="{95E28FA5-C54B-4C54-B3ED-8206DE2DA96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25DA9AA6-915B-4EE7-B737-65460D777A3E}"/>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18" name="Tijdelijke aanduiding voor dianummer 17">
            <a:extLst>
              <a:ext uri="{FF2B5EF4-FFF2-40B4-BE49-F238E27FC236}">
                <a16:creationId xmlns:a16="http://schemas.microsoft.com/office/drawing/2014/main" id="{A14AA4F3-E79C-4D43-9095-EB0795852144}"/>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2386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 calcmode="lin" valueType="num">
                                      <p:cBhvr>
                                        <p:cTn id="40" dur="500" fill="hold"/>
                                        <p:tgtEl>
                                          <p:spTgt spid="75"/>
                                        </p:tgtEl>
                                        <p:attrNameLst>
                                          <p:attrName>style.rotation</p:attrName>
                                        </p:attrNameLst>
                                      </p:cBhvr>
                                      <p:tavLst>
                                        <p:tav tm="0">
                                          <p:val>
                                            <p:fltVal val="360"/>
                                          </p:val>
                                        </p:tav>
                                        <p:tav tm="100000">
                                          <p:val>
                                            <p:fltVal val="0"/>
                                          </p:val>
                                        </p:tav>
                                      </p:tavLst>
                                    </p:anim>
                                    <p:animEffect transition="in" filter="fade">
                                      <p:cBhvr>
                                        <p:cTn id="41" dur="500"/>
                                        <p:tgtEl>
                                          <p:spTgt spid="75"/>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66">
                                            <p:txEl>
                                              <p:pRg st="0" end="0"/>
                                            </p:txEl>
                                          </p:spTgt>
                                        </p:tgtEl>
                                        <p:attrNameLst>
                                          <p:attrName>style.visibility</p:attrName>
                                        </p:attrNameLst>
                                      </p:cBhvr>
                                      <p:to>
                                        <p:strVal val="visible"/>
                                      </p:to>
                                    </p:set>
                                    <p:anim calcmode="lin" valueType="num">
                                      <p:cBhvr additive="base">
                                        <p:cTn id="49"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6">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120"/>
                                        </p:tgtEl>
                                        <p:attrNameLst>
                                          <p:attrName>style.visibility</p:attrName>
                                        </p:attrNameLst>
                                      </p:cBhvr>
                                      <p:to>
                                        <p:strVal val="visible"/>
                                      </p:to>
                                    </p:set>
                                    <p:anim calcmode="lin" valueType="num">
                                      <p:cBhvr>
                                        <p:cTn id="53" dur="500" fill="hold"/>
                                        <p:tgtEl>
                                          <p:spTgt spid="120"/>
                                        </p:tgtEl>
                                        <p:attrNameLst>
                                          <p:attrName>ppt_w</p:attrName>
                                        </p:attrNameLst>
                                      </p:cBhvr>
                                      <p:tavLst>
                                        <p:tav tm="0">
                                          <p:val>
                                            <p:fltVal val="0"/>
                                          </p:val>
                                        </p:tav>
                                        <p:tav tm="100000">
                                          <p:val>
                                            <p:strVal val="#ppt_w"/>
                                          </p:val>
                                        </p:tav>
                                      </p:tavLst>
                                    </p:anim>
                                    <p:anim calcmode="lin" valueType="num">
                                      <p:cBhvr>
                                        <p:cTn id="54" dur="500" fill="hold"/>
                                        <p:tgtEl>
                                          <p:spTgt spid="120"/>
                                        </p:tgtEl>
                                        <p:attrNameLst>
                                          <p:attrName>ppt_h</p:attrName>
                                        </p:attrNameLst>
                                      </p:cBhvr>
                                      <p:tavLst>
                                        <p:tav tm="0">
                                          <p:val>
                                            <p:fltVal val="0"/>
                                          </p:val>
                                        </p:tav>
                                        <p:tav tm="100000">
                                          <p:val>
                                            <p:strVal val="#ppt_h"/>
                                          </p:val>
                                        </p:tav>
                                      </p:tavLst>
                                    </p:anim>
                                    <p:anim calcmode="lin" valueType="num">
                                      <p:cBhvr>
                                        <p:cTn id="55" dur="500" fill="hold"/>
                                        <p:tgtEl>
                                          <p:spTgt spid="120"/>
                                        </p:tgtEl>
                                        <p:attrNameLst>
                                          <p:attrName>style.rotation</p:attrName>
                                        </p:attrNameLst>
                                      </p:cBhvr>
                                      <p:tavLst>
                                        <p:tav tm="0">
                                          <p:val>
                                            <p:fltVal val="360"/>
                                          </p:val>
                                        </p:tav>
                                        <p:tav tm="100000">
                                          <p:val>
                                            <p:fltVal val="0"/>
                                          </p:val>
                                        </p:tav>
                                      </p:tavLst>
                                    </p:anim>
                                    <p:animEffect transition="in" filter="fade">
                                      <p:cBhvr>
                                        <p:cTn id="56" dur="500"/>
                                        <p:tgtEl>
                                          <p:spTgt spid="120"/>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67">
                                            <p:txEl>
                                              <p:pRg st="0" end="0"/>
                                            </p:txEl>
                                          </p:spTgt>
                                        </p:tgtEl>
                                        <p:attrNameLst>
                                          <p:attrName>style.visibility</p:attrName>
                                        </p:attrNameLst>
                                      </p:cBhvr>
                                      <p:to>
                                        <p:strVal val="visible"/>
                                      </p:to>
                                    </p:set>
                                    <p:anim calcmode="lin" valueType="num">
                                      <p:cBhvr additive="base">
                                        <p:cTn id="64"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67">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 calcmode="lin" valueType="num">
                                      <p:cBhvr>
                                        <p:cTn id="70" dur="500" fill="hold"/>
                                        <p:tgtEl>
                                          <p:spTgt spid="137"/>
                                        </p:tgtEl>
                                        <p:attrNameLst>
                                          <p:attrName>style.rotation</p:attrName>
                                        </p:attrNameLst>
                                      </p:cBhvr>
                                      <p:tavLst>
                                        <p:tav tm="0">
                                          <p:val>
                                            <p:fltVal val="360"/>
                                          </p:val>
                                        </p:tav>
                                        <p:tav tm="100000">
                                          <p:val>
                                            <p:fltVal val="0"/>
                                          </p:val>
                                        </p:tav>
                                      </p:tavLst>
                                    </p:anim>
                                    <p:animEffect transition="in" filter="fade">
                                      <p:cBhvr>
                                        <p:cTn id="71" dur="500"/>
                                        <p:tgtEl>
                                          <p:spTgt spid="137"/>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74"/>
                                        </p:tgtEl>
                                        <p:attrNameLst>
                                          <p:attrName>style.visibility</p:attrName>
                                        </p:attrNameLst>
                                      </p:cBhvr>
                                      <p:to>
                                        <p:strVal val="visible"/>
                                      </p:to>
                                    </p:set>
                                    <p:anim calcmode="lin" valueType="num">
                                      <p:cBhvr>
                                        <p:cTn id="74" dur="500" fill="hold"/>
                                        <p:tgtEl>
                                          <p:spTgt spid="74"/>
                                        </p:tgtEl>
                                        <p:attrNameLst>
                                          <p:attrName>ppt_w</p:attrName>
                                        </p:attrNameLst>
                                      </p:cBhvr>
                                      <p:tavLst>
                                        <p:tav tm="0">
                                          <p:val>
                                            <p:fltVal val="0"/>
                                          </p:val>
                                        </p:tav>
                                        <p:tav tm="100000">
                                          <p:val>
                                            <p:strVal val="#ppt_w"/>
                                          </p:val>
                                        </p:tav>
                                      </p:tavLst>
                                    </p:anim>
                                    <p:anim calcmode="lin" valueType="num">
                                      <p:cBhvr>
                                        <p:cTn id="75" dur="500" fill="hold"/>
                                        <p:tgtEl>
                                          <p:spTgt spid="74"/>
                                        </p:tgtEl>
                                        <p:attrNameLst>
                                          <p:attrName>ppt_h</p:attrName>
                                        </p:attrNameLst>
                                      </p:cBhvr>
                                      <p:tavLst>
                                        <p:tav tm="0">
                                          <p:val>
                                            <p:fltVal val="0"/>
                                          </p:val>
                                        </p:tav>
                                        <p:tav tm="100000">
                                          <p:val>
                                            <p:strVal val="#ppt_h"/>
                                          </p:val>
                                        </p:tav>
                                      </p:tavLst>
                                    </p:anim>
                                    <p:animEffect transition="in" filter="fade">
                                      <p:cBhvr>
                                        <p:cTn id="76" dur="500"/>
                                        <p:tgtEl>
                                          <p:spTgt spid="74"/>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8">
                                            <p:txEl>
                                              <p:pRg st="0" end="0"/>
                                            </p:txEl>
                                          </p:spTgt>
                                        </p:tgtEl>
                                        <p:attrNameLst>
                                          <p:attrName>style.visibility</p:attrName>
                                        </p:attrNameLst>
                                      </p:cBhvr>
                                      <p:to>
                                        <p:strVal val="visible"/>
                                      </p:to>
                                    </p:set>
                                    <p:anim calcmode="lin" valueType="num">
                                      <p:cBhvr additive="base">
                                        <p:cTn id="79"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8">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51"/>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52"/>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115" grpId="0"/>
      <p:bldP spid="66" grpId="0" build="p"/>
      <p:bldP spid="67" grpId="0" build="p"/>
      <p:bldP spid="68" grpId="0" build="p"/>
      <p:bldP spid="72" grpId="0" animBg="1"/>
      <p:bldP spid="73" grpId="0" animBg="1"/>
      <p:bldP spid="74" grpId="0" animBg="1"/>
      <p:bldP spid="151" grpId="0"/>
      <p:bldP spid="152" grpId="0"/>
      <p:bldP spid="153"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639C6991-A2F7-45F1-A24C-12CAC083E581}"/>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291E0077-B4BD-4C07-BC35-57BD3CDF0909}"/>
              </a:ext>
            </a:extLst>
          </p:cNvPr>
          <p:cNvSpPr>
            <a:spLocks noGrp="1"/>
          </p:cNvSpPr>
          <p:nvPr>
            <p:ph type="sldNum" sz="quarter" idx="12"/>
          </p:nvPr>
        </p:nvSpPr>
        <p:spPr/>
        <p:txBody>
          <a:bodyPr/>
          <a:lstStyle/>
          <a:p>
            <a:fld id="{FF88DA20-ED00-471C-9170-60F590CB400A}" type="slidenum">
              <a:rPr lang="nl-BE" smtClean="0"/>
              <a:t>‹nr.›</a:t>
            </a:fld>
            <a:endParaRPr lang="nl-BE"/>
          </a:p>
        </p:txBody>
      </p:sp>
    </p:spTree>
    <p:extLst>
      <p:ext uri="{BB962C8B-B14F-4D97-AF65-F5344CB8AC3E}">
        <p14:creationId xmlns:p14="http://schemas.microsoft.com/office/powerpoint/2010/main" val="553358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94E8E-1807-A1E4-4888-6DD8C29742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a:extLst>
              <a:ext uri="{FF2B5EF4-FFF2-40B4-BE49-F238E27FC236}">
                <a16:creationId xmlns:a16="http://schemas.microsoft.com/office/drawing/2014/main" id="{BE218A87-5F34-9EA1-1295-F48582D9D6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EA88AB2A-1D05-A412-C760-17C703FE9C88}"/>
              </a:ext>
            </a:extLst>
          </p:cNvPr>
          <p:cNvSpPr>
            <a:spLocks noGrp="1"/>
          </p:cNvSpPr>
          <p:nvPr>
            <p:ph type="dt" sz="half" idx="10"/>
          </p:nvPr>
        </p:nvSpPr>
        <p:spPr/>
        <p:txBody>
          <a:bodyPr/>
          <a:lstStyle/>
          <a:p>
            <a:fld id="{5065BDEF-776F-427A-8422-C43479835D05}" type="datetimeFigureOut">
              <a:rPr lang="nl-BE" smtClean="0"/>
              <a:t>22/09/2026</a:t>
            </a:fld>
            <a:endParaRPr lang="nl-BE"/>
          </a:p>
        </p:txBody>
      </p:sp>
      <p:sp>
        <p:nvSpPr>
          <p:cNvPr id="5" name="Footer Placeholder 4">
            <a:extLst>
              <a:ext uri="{FF2B5EF4-FFF2-40B4-BE49-F238E27FC236}">
                <a16:creationId xmlns:a16="http://schemas.microsoft.com/office/drawing/2014/main" id="{76F5795B-5210-0F35-F6B3-065A1BFAB9A6}"/>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F7CF18EC-EC43-9C3A-D510-D7B9AAE7BD53}"/>
              </a:ext>
            </a:extLst>
          </p:cNvPr>
          <p:cNvSpPr>
            <a:spLocks noGrp="1"/>
          </p:cNvSpPr>
          <p:nvPr>
            <p:ph type="sldNum" sz="quarter" idx="12"/>
          </p:nvPr>
        </p:nvSpPr>
        <p:spPr/>
        <p:txBody>
          <a:bodyPr/>
          <a:lstStyle/>
          <a:p>
            <a:fld id="{C6997214-9EA2-4283-B0D3-460C468FF6A9}" type="slidenum">
              <a:rPr lang="nl-BE" smtClean="0"/>
              <a:t>‹nr.›</a:t>
            </a:fld>
            <a:endParaRPr lang="nl-BE"/>
          </a:p>
        </p:txBody>
      </p:sp>
    </p:spTree>
    <p:extLst>
      <p:ext uri="{BB962C8B-B14F-4D97-AF65-F5344CB8AC3E}">
        <p14:creationId xmlns:p14="http://schemas.microsoft.com/office/powerpoint/2010/main" val="40445929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22197881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22057047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74714"/>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43910"/>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49094"/>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43245"/>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690034"/>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51690"/>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65CB1868-42A3-4E90-BB35-F6CA3E92B8E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2CE32172-8644-4130-8C71-119FD7D2F4CA}"/>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28163448-3AFD-4FA9-B08F-18AE48B69BF1}"/>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3501487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26" name="Gelijkbenige driehoek 25">
            <a:extLst>
              <a:ext uri="{FF2B5EF4-FFF2-40B4-BE49-F238E27FC236}">
                <a16:creationId xmlns:a16="http://schemas.microsoft.com/office/drawing/2014/main" id="{F10BB95C-90A0-476B-9413-C370915DE4B2}"/>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3" name="Graphic 22">
            <a:extLst>
              <a:ext uri="{FF2B5EF4-FFF2-40B4-BE49-F238E27FC236}">
                <a16:creationId xmlns:a16="http://schemas.microsoft.com/office/drawing/2014/main" id="{37513B6C-A195-4AD6-BC26-9E6302BBBC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817" y="6221683"/>
            <a:ext cx="1153603" cy="366439"/>
          </a:xfrm>
          <a:prstGeom prst="rect">
            <a:avLst/>
          </a:prstGeom>
        </p:spPr>
      </p:pic>
      <p:sp>
        <p:nvSpPr>
          <p:cNvPr id="4" name="Tijdelijke aanduiding voor voettekst 3">
            <a:extLst>
              <a:ext uri="{FF2B5EF4-FFF2-40B4-BE49-F238E27FC236}">
                <a16:creationId xmlns:a16="http://schemas.microsoft.com/office/drawing/2014/main" id="{446D806F-3F53-4906-9244-BE548666C330}"/>
              </a:ext>
            </a:extLst>
          </p:cNvPr>
          <p:cNvSpPr>
            <a:spLocks noGrp="1"/>
          </p:cNvSpPr>
          <p:nvPr>
            <p:ph type="ftr" sz="quarter" idx="22"/>
          </p:nvPr>
        </p:nvSpPr>
        <p:spPr/>
        <p:txBody>
          <a:bodyPr/>
          <a:lstStyle/>
          <a:p>
            <a:endParaRPr lang="nl-BE" dirty="0"/>
          </a:p>
        </p:txBody>
      </p:sp>
      <p:sp>
        <p:nvSpPr>
          <p:cNvPr id="5" name="Tijdelijke aanduiding voor dianummer 4">
            <a:extLst>
              <a:ext uri="{FF2B5EF4-FFF2-40B4-BE49-F238E27FC236}">
                <a16:creationId xmlns:a16="http://schemas.microsoft.com/office/drawing/2014/main" id="{FD56746B-A58D-43B5-96F3-1BBAD4FCAACA}"/>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9E000E41-E0CD-4104-B01D-2F93A548FB2A}"/>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82F5D17E-069C-463C-824A-951675DB5B17}"/>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EE2B8E70-0CD0-4BA2-8944-5911481C4479}"/>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4" name="Tijdelijke aanduiding voor tekst 9">
            <a:extLst>
              <a:ext uri="{FF2B5EF4-FFF2-40B4-BE49-F238E27FC236}">
                <a16:creationId xmlns:a16="http://schemas.microsoft.com/office/drawing/2014/main" id="{8204499C-2AA5-4D97-81C9-301F15302BD1}"/>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5" name="Tijdelijke aanduiding voor tekst 9">
            <a:extLst>
              <a:ext uri="{FF2B5EF4-FFF2-40B4-BE49-F238E27FC236}">
                <a16:creationId xmlns:a16="http://schemas.microsoft.com/office/drawing/2014/main" id="{E09180F8-17B8-4ECA-A42C-1B8FDCC6DDA1}"/>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219628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1</a:t>
            </a:r>
            <a:endParaRPr lang="en-BE" sz="8800" b="1" dirty="0">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2</a:t>
            </a:r>
            <a:endParaRPr lang="en-BE" sz="8800" b="1" dirty="0">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3</a:t>
            </a:r>
            <a:endParaRPr lang="en-BE" sz="8800" b="1" dirty="0">
              <a:solidFill>
                <a:schemeClr val="accent2"/>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4</a:t>
            </a:r>
            <a:endParaRPr lang="en-BE" sz="8800" b="1" dirty="0">
              <a:solidFill>
                <a:schemeClr val="accent2"/>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F7A0F6C8-6274-4DA0-92D1-58193A1F395E}"/>
              </a:ext>
            </a:extLst>
          </p:cNvPr>
          <p:cNvSpPr>
            <a:spLocks noGrp="1"/>
          </p:cNvSpPr>
          <p:nvPr>
            <p:ph type="ftr" sz="quarter" idx="24"/>
          </p:nvPr>
        </p:nvSpPr>
        <p:spPr/>
        <p:txBody>
          <a:bodyPr/>
          <a:lstStyle/>
          <a:p>
            <a:endParaRPr lang="nl-BE" dirty="0"/>
          </a:p>
        </p:txBody>
      </p:sp>
      <p:sp>
        <p:nvSpPr>
          <p:cNvPr id="6" name="Tijdelijke aanduiding voor dianummer 5">
            <a:extLst>
              <a:ext uri="{FF2B5EF4-FFF2-40B4-BE49-F238E27FC236}">
                <a16:creationId xmlns:a16="http://schemas.microsoft.com/office/drawing/2014/main" id="{37EBB977-27C4-4041-ADAD-C6B83FB8E0B3}"/>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67098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1</a:t>
            </a:r>
            <a:endParaRPr lang="en-BE" sz="8800" b="1" dirty="0">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2</a:t>
            </a:r>
            <a:endParaRPr lang="en-BE" sz="8800" b="1" dirty="0">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3</a:t>
            </a:r>
            <a:endParaRPr lang="en-BE" sz="8800" b="1" dirty="0">
              <a:solidFill>
                <a:schemeClr val="accent2"/>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0" name="Vrije vorm: vorm 29">
            <a:extLst>
              <a:ext uri="{FF2B5EF4-FFF2-40B4-BE49-F238E27FC236}">
                <a16:creationId xmlns:a16="http://schemas.microsoft.com/office/drawing/2014/main" id="{926E7AA1-DBDA-4A41-A6EB-BCB7D2B34BE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31CE6C89-C11C-4C64-985D-6228260CE5E6}"/>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F1D9BEFE-2C58-46D3-A0E2-3A50C9CDF8D7}"/>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1693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2"/>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37D6110D-9C45-4388-B939-668F18E7D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6" name="Tijdelijke aanduiding voor afbeelding 5">
            <a:extLst>
              <a:ext uri="{FF2B5EF4-FFF2-40B4-BE49-F238E27FC236}">
                <a16:creationId xmlns:a16="http://schemas.microsoft.com/office/drawing/2014/main" id="{0BC921BC-7745-49F7-8D1D-5487E516B2E6}"/>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3" name="Gelijkbenige driehoek 12">
            <a:extLst>
              <a:ext uri="{FF2B5EF4-FFF2-40B4-BE49-F238E27FC236}">
                <a16:creationId xmlns:a16="http://schemas.microsoft.com/office/drawing/2014/main" id="{BC61D8DE-FEA3-42A3-91CA-8AF1968A716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07F247E2-B66D-4AFF-88B0-DAA67FB92460}"/>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10" name="Tijdelijke aanduiding voor dianummer 9">
            <a:extLst>
              <a:ext uri="{FF2B5EF4-FFF2-40B4-BE49-F238E27FC236}">
                <a16:creationId xmlns:a16="http://schemas.microsoft.com/office/drawing/2014/main" id="{B3F39BE2-EA1B-4A3C-B49F-4FA2EFF8BEEF}"/>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45346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66C6F4BA-1556-40E3-8227-A2DC5AE412E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D0767D4F-CF05-423A-9451-710433420B7C}"/>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CF0C6D18-3FB8-448A-9A4F-551A79FA6484}"/>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14432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828F4E44-B14B-479A-9268-8D28883B888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3BEE228-813A-4462-A535-F355FF620D49}"/>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80DE7E2D-6A2E-48B2-89E4-5A0A3ED121B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7063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DA810540-E97B-451E-84B6-82FB674A60A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FF656CCF-0670-48A0-A7FA-6B4821F2ADB1}"/>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2411BFC9-283C-462E-B270-0587E367347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1354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Vrije vorm: vorm 16">
            <a:extLst>
              <a:ext uri="{FF2B5EF4-FFF2-40B4-BE49-F238E27FC236}">
                <a16:creationId xmlns:a16="http://schemas.microsoft.com/office/drawing/2014/main" id="{FC90891A-CAEE-4C70-BA20-8D375D446FF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39AB56D-A12F-4914-AE26-7E37032DE6B7}"/>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D649DC31-8C66-4231-A877-0374E80B01C8}"/>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184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48074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2"/>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2"/>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D2ADE426-571F-4061-A423-916A40089F6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788CFD99-91A1-44E8-9AA6-9043875053EC}"/>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00E6693C-369A-4564-9562-A0BE5D0A0D9C}"/>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450213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Vrije vorm: vorm 16">
            <a:extLst>
              <a:ext uri="{FF2B5EF4-FFF2-40B4-BE49-F238E27FC236}">
                <a16:creationId xmlns:a16="http://schemas.microsoft.com/office/drawing/2014/main" id="{D8B4C090-EC9C-4232-B806-21EABFDDE5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EEC59024-35E6-450F-A077-2B08A4EEFBA2}"/>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A3F7D9A4-8C79-4C8D-8BB5-2546DEBAC65B}"/>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6931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5" name="Tijdelijke aanduiding voor afbeelding 6">
            <a:extLst>
              <a:ext uri="{FF2B5EF4-FFF2-40B4-BE49-F238E27FC236}">
                <a16:creationId xmlns:a16="http://schemas.microsoft.com/office/drawing/2014/main" id="{C7FBB9AF-763E-4424-8EC5-0064D4F3584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6" name="Tijdelijke aanduiding voor afbeelding 6">
            <a:extLst>
              <a:ext uri="{FF2B5EF4-FFF2-40B4-BE49-F238E27FC236}">
                <a16:creationId xmlns:a16="http://schemas.microsoft.com/office/drawing/2014/main" id="{512136FE-CE80-46C8-A516-DF5658B4B2FA}"/>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7" name="Tijdelijke aanduiding voor afbeelding 6">
            <a:extLst>
              <a:ext uri="{FF2B5EF4-FFF2-40B4-BE49-F238E27FC236}">
                <a16:creationId xmlns:a16="http://schemas.microsoft.com/office/drawing/2014/main" id="{C9B29FCE-2BFF-40C6-956F-0534EBE6888D}"/>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8" name="Tijdelijke aanduiding voor afbeelding 6">
            <a:extLst>
              <a:ext uri="{FF2B5EF4-FFF2-40B4-BE49-F238E27FC236}">
                <a16:creationId xmlns:a16="http://schemas.microsoft.com/office/drawing/2014/main" id="{D8CFAF7B-63AA-4C70-B384-600BF50B6CC2}"/>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7A514F32-3621-4040-80E7-E73E4AFC9D32}"/>
              </a:ext>
            </a:extLst>
          </p:cNvPr>
          <p:cNvSpPr>
            <a:spLocks noGrp="1"/>
          </p:cNvSpPr>
          <p:nvPr>
            <p:ph type="ftr" sz="quarter" idx="22"/>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8989EEE-BA19-439A-89D6-3D74B8CD767A}"/>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5703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1237D23A-7B39-4F57-B8E0-70BEE7B3F17D}"/>
              </a:ext>
            </a:extLst>
          </p:cNvPr>
          <p:cNvSpPr>
            <a:spLocks noGrp="1"/>
          </p:cNvSpPr>
          <p:nvPr>
            <p:ph type="ftr" sz="quarter" idx="22"/>
          </p:nvPr>
        </p:nvSpPr>
        <p:spPr/>
        <p:txBody>
          <a:bodyPr/>
          <a:lstStyle/>
          <a:p>
            <a:endParaRPr lang="nl-BE" dirty="0"/>
          </a:p>
        </p:txBody>
      </p:sp>
      <p:sp>
        <p:nvSpPr>
          <p:cNvPr id="14" name="Tijdelijke aanduiding voor dianummer 13">
            <a:extLst>
              <a:ext uri="{FF2B5EF4-FFF2-40B4-BE49-F238E27FC236}">
                <a16:creationId xmlns:a16="http://schemas.microsoft.com/office/drawing/2014/main" id="{5F9814BA-0E1B-4BB7-B526-1290FE8D00CD}"/>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5672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5880200D-2D74-44B5-B6A3-2DC6F83874FF}"/>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9952960E-4D10-44DB-9000-5FAB68B0202F}"/>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8474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voettekst 19">
            <a:extLst>
              <a:ext uri="{FF2B5EF4-FFF2-40B4-BE49-F238E27FC236}">
                <a16:creationId xmlns:a16="http://schemas.microsoft.com/office/drawing/2014/main" id="{455BBB46-CD5A-49D3-8F6C-434B21DB8ACB}"/>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DE7A3189-88F9-4B10-91C9-02232C906773}"/>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79497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80233902-2D32-4E86-8ACA-779B7BCCB928}"/>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A27AB096-8D34-4E97-B7D3-0A620737204E}"/>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2432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voettekst 19">
            <a:extLst>
              <a:ext uri="{FF2B5EF4-FFF2-40B4-BE49-F238E27FC236}">
                <a16:creationId xmlns:a16="http://schemas.microsoft.com/office/drawing/2014/main" id="{D6A23FF8-8BF4-4238-9762-6405B21A29AE}"/>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2BF2A5E5-F804-4486-8C83-83A1AA108E0F}"/>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98608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377F2079-9660-4F14-816C-944D0D046183}"/>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2947198D-BC75-4DEE-9401-FEC774FCDC26}"/>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0613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voettekst 12">
            <a:extLst>
              <a:ext uri="{FF2B5EF4-FFF2-40B4-BE49-F238E27FC236}">
                <a16:creationId xmlns:a16="http://schemas.microsoft.com/office/drawing/2014/main" id="{0DC2D5E6-5D61-47B2-B227-0F51651C4DCB}"/>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687CD43-F9F2-42AF-B0E1-7EB372AD2FD3}"/>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6485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16" name="Gelijkbenige driehoek 15">
            <a:extLst>
              <a:ext uri="{FF2B5EF4-FFF2-40B4-BE49-F238E27FC236}">
                <a16:creationId xmlns:a16="http://schemas.microsoft.com/office/drawing/2014/main" id="{F91F5AA8-0D18-42B1-8539-A5AFF0BBDDAA}"/>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7" name="Graphic 16">
            <a:extLst>
              <a:ext uri="{FF2B5EF4-FFF2-40B4-BE49-F238E27FC236}">
                <a16:creationId xmlns:a16="http://schemas.microsoft.com/office/drawing/2014/main" id="{C25352F2-E0A5-45FA-8AEC-F945E3E314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5F6E397-26F0-46FD-9E67-6D3A63F2B8EC}"/>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1BEE7508-3D5B-48BA-9A91-D09FDE99259E}"/>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342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06E5C2BE-61E1-4FCA-AE61-52391304E50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B5DBA41F-B777-4921-BA03-399627F3FCB9}"/>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5945EE92-B19B-4CFE-884E-5F726B4EA8F1}"/>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366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A45560F6-6FB2-4E6F-AF12-6B2BD43B65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F1FD1FFE-BA20-486A-A604-099F66492050}"/>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77DEB9B0-D12A-467D-8FA2-C2378DE207FC}"/>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2206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2"/>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2" name="Gelijkbenige driehoek 21">
            <a:extLst>
              <a:ext uri="{FF2B5EF4-FFF2-40B4-BE49-F238E27FC236}">
                <a16:creationId xmlns:a16="http://schemas.microsoft.com/office/drawing/2014/main" id="{61FD8951-D1DB-4692-94CA-563CCFB6F0D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1042DD1A-20A9-4E5D-930C-0D3DFB079974}"/>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B72F3B91-BFD9-4765-ABC9-1C93DD091ABE}"/>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77668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2"/>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6EA36113-CF2A-4379-ABFB-1E4C53C3CE41}"/>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C283C718-DA8F-48AC-B105-BEB49FCBA2A5}"/>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68659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2"/>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Aims</a:t>
            </a:r>
            <a:r>
              <a:rPr lang="nl-BE" sz="2600" b="1" kern="1200" dirty="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Objectives</a:t>
            </a:r>
            <a:endParaRPr lang="nl-BE" sz="2600" b="1" kern="1200" dirty="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31433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2ACCE128-52D5-4E98-842C-811D83E21538}"/>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45B9755F-DCD9-45F0-A424-15D1E2B10C46}"/>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2A02CBFC-768D-4549-AF49-4334CA912216}"/>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5D452F8F-4AE3-478B-8A81-EB616DA75CBD}"/>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94013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tekst 4">
            <a:extLst>
              <a:ext uri="{FF2B5EF4-FFF2-40B4-BE49-F238E27FC236}">
                <a16:creationId xmlns:a16="http://schemas.microsoft.com/office/drawing/2014/main" id="{08552219-A87D-404B-87E2-8B844996344A}"/>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0C85834B-EBBE-4DE9-A96F-6B472B3A1941}"/>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CA87B652-C179-41B1-9D8B-2CE1527C24BD}"/>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789D3D97-067A-4A71-8C62-AA087F28C721}"/>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21043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80A4908D-7D44-44DB-B8D1-79484C074346}"/>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29ADE916-9761-47D4-B608-537BE8F2C9F8}"/>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46223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1981B304-819B-431F-B3C9-3DDC3FCC2A8E}"/>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1C215D42-567A-4945-A22D-A9379872BF78}"/>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7467546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9" name="Gelijkbenige driehoek 18">
            <a:extLst>
              <a:ext uri="{FF2B5EF4-FFF2-40B4-BE49-F238E27FC236}">
                <a16:creationId xmlns:a16="http://schemas.microsoft.com/office/drawing/2014/main" id="{E64005A3-24E0-4A67-A078-C3043AF42B4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5647DA3A-1CCF-4F87-ADB9-DF92443B9666}"/>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E4A10BBF-0794-46D5-BDA0-596243A5FCD8}"/>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9282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2" name="Gelijkbenige driehoek 21">
            <a:extLst>
              <a:ext uri="{FF2B5EF4-FFF2-40B4-BE49-F238E27FC236}">
                <a16:creationId xmlns:a16="http://schemas.microsoft.com/office/drawing/2014/main" id="{E0E89DCE-2C53-4D38-A59D-851F2A7EC38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848E7846-124F-46F0-9935-A157A5E91AE5}"/>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F9F1F9A4-6D79-42EB-A281-6480F5796BD6}"/>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98848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2"/>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tx1"/>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tx1"/>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2">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56837BE7-4663-48D8-947D-99E36D096D6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7" name="Rechthoek 6">
            <a:extLst>
              <a:ext uri="{FF2B5EF4-FFF2-40B4-BE49-F238E27FC236}">
                <a16:creationId xmlns:a16="http://schemas.microsoft.com/office/drawing/2014/main" id="{FDA7D392-EDCB-4602-A289-E1A522BDCF98}"/>
              </a:ext>
            </a:extLst>
          </p:cNvPr>
          <p:cNvSpPr/>
          <p:nvPr userDrawn="1"/>
        </p:nvSpPr>
        <p:spPr>
          <a:xfrm>
            <a:off x="10579100" y="6096000"/>
            <a:ext cx="1612900" cy="762000"/>
          </a:xfrm>
          <a:prstGeom prst="rect">
            <a:avLst/>
          </a:prstGeom>
          <a:solidFill>
            <a:schemeClr val="accent2"/>
          </a:solidFill>
        </p:spPr>
        <p:txBody>
          <a:bodyPr wrap="square" lIns="0" tIns="0" rIns="0" bIns="0" rtlCol="0" anchor="ctr">
            <a:spAutoFit/>
          </a:bodyPr>
          <a:lstStyle/>
          <a:p>
            <a:pPr algn="l"/>
            <a:endParaRPr lang="nl-BE" sz="1600" b="1" dirty="0" err="1">
              <a:latin typeface="+mj-lt"/>
            </a:endParaRPr>
          </a:p>
        </p:txBody>
      </p:sp>
      <p:sp>
        <p:nvSpPr>
          <p:cNvPr id="2" name="Rechthoek 1">
            <a:extLst>
              <a:ext uri="{FF2B5EF4-FFF2-40B4-BE49-F238E27FC236}">
                <a16:creationId xmlns:a16="http://schemas.microsoft.com/office/drawing/2014/main" id="{260EA996-3B24-42D8-A630-3AA39BDD543D}"/>
              </a:ext>
            </a:extLst>
          </p:cNvPr>
          <p:cNvSpPr/>
          <p:nvPr userDrawn="1"/>
        </p:nvSpPr>
        <p:spPr>
          <a:xfrm>
            <a:off x="658813" y="6096000"/>
            <a:ext cx="1329506" cy="707886"/>
          </a:xfrm>
          <a:prstGeom prst="rect">
            <a:avLst/>
          </a:prstGeom>
          <a:solidFill>
            <a:schemeClr val="accent2"/>
          </a:solidFill>
          <a:ln>
            <a:noFill/>
          </a:ln>
        </p:spPr>
        <p:txBody>
          <a:bodyPr wrap="square" lIns="0" tIns="0" rIns="0" bIns="0" rtlCol="0" anchor="ctr">
            <a:spAutoFit/>
          </a:bodyPr>
          <a:lstStyle/>
          <a:p>
            <a:pPr algn="l"/>
            <a:endParaRPr lang="nl-BE" sz="1600" b="1" dirty="0" err="1">
              <a:latin typeface="+mj-lt"/>
            </a:endParaRPr>
          </a:p>
        </p:txBody>
      </p:sp>
      <p:sp>
        <p:nvSpPr>
          <p:cNvPr id="67" name="Gelijkbenige driehoek 66">
            <a:extLst>
              <a:ext uri="{FF2B5EF4-FFF2-40B4-BE49-F238E27FC236}">
                <a16:creationId xmlns:a16="http://schemas.microsoft.com/office/drawing/2014/main" id="{E072CD67-F755-4806-936A-17ED3836B1B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AA8BF38E-ACDB-4450-AB63-00C44942CD27}"/>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E9AF2F4C-1C8C-42A4-B67B-5EA9A63F99C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pic>
        <p:nvPicPr>
          <p:cNvPr id="71" name="Graphic 70">
            <a:extLst>
              <a:ext uri="{FF2B5EF4-FFF2-40B4-BE49-F238E27FC236}">
                <a16:creationId xmlns:a16="http://schemas.microsoft.com/office/drawing/2014/main" id="{5287CDA1-42A9-416D-B4C6-FAFACA72F82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92463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726E4C7C-8E9F-4D2E-A2A7-E35D94CCE648}"/>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B00DFF48-4526-4FB1-8AEB-3409DE9A6E7E}"/>
              </a:ext>
            </a:extLst>
          </p:cNvPr>
          <p:cNvSpPr>
            <a:spLocks noGrp="1"/>
          </p:cNvSpPr>
          <p:nvPr>
            <p:ph type="sldNum" sz="quarter" idx="1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7499710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133355010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7958159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40025"/>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09221"/>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14405"/>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08556"/>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55345"/>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17001"/>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26DE1579-61FF-4CE8-80B5-9485E16E7B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8" name="Gelijkbenige driehoek 17">
            <a:extLst>
              <a:ext uri="{FF2B5EF4-FFF2-40B4-BE49-F238E27FC236}">
                <a16:creationId xmlns:a16="http://schemas.microsoft.com/office/drawing/2014/main" id="{6B0D35A1-44B1-4AF0-8047-6D45960D8CFA}"/>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CC4A6571-B338-4C7A-A29A-70CBAAE357C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6C22190-24A8-4862-86D1-6E75AC9DC657}"/>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6D717F0B-4088-43AC-9FB1-9ECBC99CD39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669065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35" name="Graphic 34">
            <a:extLst>
              <a:ext uri="{FF2B5EF4-FFF2-40B4-BE49-F238E27FC236}">
                <a16:creationId xmlns:a16="http://schemas.microsoft.com/office/drawing/2014/main" id="{BECD07C7-EC9D-4686-9763-772B335D68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AE15475A-432D-4777-BD93-198D0CA850EE}"/>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EE85951-3BD6-42D1-8A09-C43293B494B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B6129A76-CA02-474B-953C-53C2F6E4115D}"/>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1D884B51-3ABB-4B49-8FD7-4F6F59C3B210}"/>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6BA11443-FA0C-4FDE-94F2-492C226BE91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39CF5BAF-CF92-4F9B-9498-9D50FBE0DDB0}"/>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F33410B3-09A6-4D18-A0A0-9EC37D151D52}"/>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8886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28B644E8-8B88-441C-B02F-6B59883FE5C0}"/>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A949F589-0216-470D-A687-12914ACCE5A5}"/>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6642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2" name="Vrije vorm: vorm 21">
            <a:extLst>
              <a:ext uri="{FF2B5EF4-FFF2-40B4-BE49-F238E27FC236}">
                <a16:creationId xmlns:a16="http://schemas.microsoft.com/office/drawing/2014/main" id="{39311BED-F204-4D4A-86FF-2B9FABCD0B5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26A6AD9-D8CC-4F41-AD65-DCD51D6A3B61}"/>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A1543EA3-065E-4C23-95DD-0D5CC1CA5A40}"/>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16037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tx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562DAF2E-3F5F-485B-A206-4470CFC3E0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EE2C9667-CE0F-408B-8474-A99CCAC3E3F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3" name="Gelijkbenige driehoek 12">
            <a:extLst>
              <a:ext uri="{FF2B5EF4-FFF2-40B4-BE49-F238E27FC236}">
                <a16:creationId xmlns:a16="http://schemas.microsoft.com/office/drawing/2014/main" id="{E0096502-2CAC-4899-AF67-4E371251A6A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AF48FC6B-3753-49B9-B746-2437354D5CA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4" name="Tijdelijke aanduiding voor voettekst 3">
            <a:extLst>
              <a:ext uri="{FF2B5EF4-FFF2-40B4-BE49-F238E27FC236}">
                <a16:creationId xmlns:a16="http://schemas.microsoft.com/office/drawing/2014/main" id="{287ED7CE-A78F-4A6E-AEB7-C89A9225F256}"/>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5" name="Tijdelijke aanduiding voor dianummer 4">
            <a:extLst>
              <a:ext uri="{FF2B5EF4-FFF2-40B4-BE49-F238E27FC236}">
                <a16:creationId xmlns:a16="http://schemas.microsoft.com/office/drawing/2014/main" id="{B1BA0D6A-08E0-43B3-ADD2-8D89B7759E15}"/>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08911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9BEC70B2-C888-4AC7-BCB5-A1A0C52950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24E306A1-B87E-41C5-B6DE-DDBC98E5B6B0}"/>
              </a:ext>
            </a:extLst>
          </p:cNvPr>
          <p:cNvSpPr>
            <a:spLocks noGrp="1"/>
          </p:cNvSpPr>
          <p:nvPr>
            <p:ph type="ftr" sz="quarter" idx="15"/>
          </p:nvPr>
        </p:nvSpPr>
        <p:spPr/>
        <p:txBody>
          <a:bodyPr/>
          <a:lstStyle/>
          <a:p>
            <a:endParaRPr lang="nl-BE" dirty="0"/>
          </a:p>
        </p:txBody>
      </p:sp>
      <p:sp>
        <p:nvSpPr>
          <p:cNvPr id="10" name="Tijdelijke aanduiding voor dianummer 9">
            <a:extLst>
              <a:ext uri="{FF2B5EF4-FFF2-40B4-BE49-F238E27FC236}">
                <a16:creationId xmlns:a16="http://schemas.microsoft.com/office/drawing/2014/main" id="{353BC5FD-8044-4475-BFF6-CCDD543CE677}"/>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8404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DF4A98F3-08BA-438F-8178-0CD721F4ED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CDCA65B-BC4F-4E28-8D4B-B0199E99912F}"/>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E9F717E0-5FF1-4B21-9999-8C8817AC6090}"/>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42748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50ECD6BF-9F58-4722-BF5C-9CCBA87E45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1F42B7F-12BE-4623-BE3A-366A19D2AD36}"/>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CFAC74E-5C55-4E2A-AF89-486E6D0D76FE}"/>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62500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CAFB60EC-D835-44A9-B5EE-9E705CDDDE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A6A32CA-D6F3-4F8F-948C-27EAF8BA748B}"/>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82F0D371-4427-44A5-9A63-1CD085963E27}"/>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0907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246599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tx1"/>
        </a:solidFill>
        <a:effectLst/>
      </p:bgPr>
    </p:bg>
    <p:spTree>
      <p:nvGrpSpPr>
        <p:cNvPr id="1" name=""/>
        <p:cNvGrpSpPr/>
        <p:nvPr/>
      </p:nvGrpSpPr>
      <p:grpSpPr>
        <a:xfrm>
          <a:off x="0" y="0"/>
          <a:ext cx="0" cy="0"/>
          <a:chOff x="0" y="0"/>
          <a:chExt cx="0" cy="0"/>
        </a:xfrm>
      </p:grpSpPr>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pic>
        <p:nvPicPr>
          <p:cNvPr id="16" name="Graphic 15">
            <a:extLst>
              <a:ext uri="{FF2B5EF4-FFF2-40B4-BE49-F238E27FC236}">
                <a16:creationId xmlns:a16="http://schemas.microsoft.com/office/drawing/2014/main" id="{A97F7D91-804B-4587-8AAE-EE252920E8D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
        <p:nvSpPr>
          <p:cNvPr id="11" name="Gelijkbenige driehoek 10">
            <a:extLst>
              <a:ext uri="{FF2B5EF4-FFF2-40B4-BE49-F238E27FC236}">
                <a16:creationId xmlns:a16="http://schemas.microsoft.com/office/drawing/2014/main" id="{BE31809A-4F26-4B9B-B649-DBEB7F94BA8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5" name="Tijdelijke aanduiding voor voettekst 4">
            <a:extLst>
              <a:ext uri="{FF2B5EF4-FFF2-40B4-BE49-F238E27FC236}">
                <a16:creationId xmlns:a16="http://schemas.microsoft.com/office/drawing/2014/main" id="{A6647424-39ED-4A61-9AA7-EA10E2EAB55C}"/>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7B73DB74-8217-40F3-B118-8F0DD187F925}"/>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9992105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36B8BA9D-D20B-4984-8F11-EFB0B4C705D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9BE9E71-53CB-4E35-AF5A-B0D8B55B4CBC}"/>
              </a:ext>
            </a:extLst>
          </p:cNvPr>
          <p:cNvSpPr>
            <a:spLocks noGrp="1"/>
          </p:cNvSpPr>
          <p:nvPr>
            <p:ph type="ftr" sz="quarter" idx="16"/>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64308D0-59DF-47D8-82F9-7E412989C359}"/>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5140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8CCF1826-3BC5-472C-8943-DCBCEF8D17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21" name="Tijdelijke aanduiding voor afbeelding 6">
            <a:extLst>
              <a:ext uri="{FF2B5EF4-FFF2-40B4-BE49-F238E27FC236}">
                <a16:creationId xmlns:a16="http://schemas.microsoft.com/office/drawing/2014/main" id="{4AA0A564-9395-4D09-B6E9-0012FEF2F33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324696C4-35E4-4C28-9CFE-3C1FEAE353E0}"/>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05ED946C-1AF5-43C6-B63A-A7288AC21B75}"/>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87AD2394-4547-403D-A25F-42A28CC73263}"/>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7" name="Tijdelijke aanduiding voor voettekst 6">
            <a:extLst>
              <a:ext uri="{FF2B5EF4-FFF2-40B4-BE49-F238E27FC236}">
                <a16:creationId xmlns:a16="http://schemas.microsoft.com/office/drawing/2014/main" id="{3B968D78-D67D-4BD1-B477-22AE90066FE4}"/>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2639257-E47E-4669-A512-B8D399D7DA73}"/>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83696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8" name="Vrije vorm: vorm 17">
            <a:extLst>
              <a:ext uri="{FF2B5EF4-FFF2-40B4-BE49-F238E27FC236}">
                <a16:creationId xmlns:a16="http://schemas.microsoft.com/office/drawing/2014/main" id="{8D02E47B-DD50-4A18-9238-23D233A2C37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418A6AEE-920C-424A-BE72-03C28461D5FB}"/>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0CB7B7F-64A5-499B-A159-D6871A9C2AB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8542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Vrije vorm: vorm 9">
            <a:extLst>
              <a:ext uri="{FF2B5EF4-FFF2-40B4-BE49-F238E27FC236}">
                <a16:creationId xmlns:a16="http://schemas.microsoft.com/office/drawing/2014/main" id="{EC303AB7-34B6-41D2-BBA3-0005FFBD618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F4F64E06-117D-4959-B781-9D76675AD63E}"/>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61DC8930-163A-4A7E-927D-6905B18922F2}"/>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41950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Vrije vorm: vorm 19">
            <a:extLst>
              <a:ext uri="{FF2B5EF4-FFF2-40B4-BE49-F238E27FC236}">
                <a16:creationId xmlns:a16="http://schemas.microsoft.com/office/drawing/2014/main" id="{399B2C86-687B-45AA-8813-B30C0B1FFAB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16F31372-BE57-4382-B78F-6E32FF117E64}"/>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EADAEEA1-B3D1-4C84-8253-72BAAE718874}"/>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970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Vrije vorm: vorm 9">
            <a:extLst>
              <a:ext uri="{FF2B5EF4-FFF2-40B4-BE49-F238E27FC236}">
                <a16:creationId xmlns:a16="http://schemas.microsoft.com/office/drawing/2014/main" id="{414C84C4-71F6-4160-BCF8-8B6A1E49CC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3BB21725-2199-43E2-8524-E16DC29FC9C2}"/>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9257E7DA-1E14-426E-9CAF-D66550F104B3}"/>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7974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Vrije vorm: vorm 19">
            <a:extLst>
              <a:ext uri="{FF2B5EF4-FFF2-40B4-BE49-F238E27FC236}">
                <a16:creationId xmlns:a16="http://schemas.microsoft.com/office/drawing/2014/main" id="{2B395AF6-48E8-49B5-A3AA-B6B092D0616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36A73C93-8B8F-4B3F-A1C1-7C55DEE53B61}"/>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D7A45507-CA3E-44AC-9866-ACF49DBF740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7077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E50D75DC-E86B-4020-A3C6-255EE695379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1EB2EBE8-0E8A-432E-B7F5-C547BE05A728}"/>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55A2025D-803B-44DD-B9E5-B7322B88E2FC}"/>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00674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E47158E2-1002-4579-B07E-88A35CD518F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CFF97E12-A35B-45F1-9914-702108ECDCC9}"/>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2970606F-60C4-4EDA-8A86-D6E54BA31F48}"/>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9836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79DA7DD4-C1A8-430C-9319-1961AEA8A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DE04409-1B87-40A4-AAF3-306BA047B7B6}"/>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31ADC373-F630-4BA2-A991-CB8C311B9FC0}"/>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4062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71000E47-BA09-4781-B8C3-9AC7C602AC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6D74AA73-BDF2-4B9E-80C0-5D2780CEF80A}"/>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3B4F988B-402E-4D1E-B88A-A8C3A0F99C84}"/>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16523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67F2CE1E-7818-4336-81E9-0174DBA47FB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561AD92F-9E90-4B70-A79F-F8AFE2EC4F66}"/>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DF8205A2-11CA-427F-A557-EB8C5A24CB42}"/>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2271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tx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3" name="Gelijkbenige driehoek 22">
            <a:extLst>
              <a:ext uri="{FF2B5EF4-FFF2-40B4-BE49-F238E27FC236}">
                <a16:creationId xmlns:a16="http://schemas.microsoft.com/office/drawing/2014/main" id="{D1C203A2-5C6D-4369-8AD0-DB838A5118A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5" name="Graphic 24">
            <a:extLst>
              <a:ext uri="{FF2B5EF4-FFF2-40B4-BE49-F238E27FC236}">
                <a16:creationId xmlns:a16="http://schemas.microsoft.com/office/drawing/2014/main" id="{05FE0D3E-35DB-47C7-B121-02C9E625E47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017098AB-BF0C-4299-8141-403EB3C518DB}"/>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58F5CF66-C22B-4709-97D2-DC69771724AD}"/>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7591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tx1"/>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0AD8E41B-E87E-4D06-A475-C71649341A0F}"/>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3DEC6B02-50DD-4DDB-9849-1C5E7E9DA702}"/>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072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tx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accent3"/>
                </a:solidFill>
                <a:latin typeface="+mj-lt"/>
                <a:ea typeface="+mj-ea"/>
                <a:cs typeface="+mj-cs"/>
              </a:rPr>
              <a:t>Aims</a:t>
            </a:r>
            <a:r>
              <a:rPr lang="nl-BE" sz="2600" b="1" kern="1200" dirty="0">
                <a:solidFill>
                  <a:schemeClr val="accent3"/>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accent3"/>
                </a:solidFill>
                <a:latin typeface="+mj-lt"/>
                <a:ea typeface="+mj-ea"/>
                <a:cs typeface="+mj-cs"/>
              </a:rPr>
              <a:t>Objectives</a:t>
            </a:r>
            <a:endParaRPr lang="nl-BE" sz="2600" b="1" kern="1200" dirty="0">
              <a:solidFill>
                <a:schemeClr val="accent3"/>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4150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Vrije vorm: vorm 14">
            <a:extLst>
              <a:ext uri="{FF2B5EF4-FFF2-40B4-BE49-F238E27FC236}">
                <a16:creationId xmlns:a16="http://schemas.microsoft.com/office/drawing/2014/main" id="{7D4C6A66-3727-435D-AFFA-C9993440E4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31F498A2-D34D-4C47-9912-911368A17EA4}"/>
              </a:ext>
            </a:extLst>
          </p:cNvPr>
          <p:cNvSpPr>
            <a:spLocks noGrp="1"/>
          </p:cNvSpPr>
          <p:nvPr>
            <p:ph type="ftr" sz="quarter" idx="17"/>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7C62F58-8152-4573-A321-3F78CC7C5943}"/>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47169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Vrije vorm: vorm 12">
            <a:extLst>
              <a:ext uri="{FF2B5EF4-FFF2-40B4-BE49-F238E27FC236}">
                <a16:creationId xmlns:a16="http://schemas.microsoft.com/office/drawing/2014/main" id="{9F8A021D-92CA-42C7-9604-F3A4BEBF65E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6679C280-0382-440C-8CE0-FE737B098D36}"/>
              </a:ext>
            </a:extLst>
          </p:cNvPr>
          <p:cNvSpPr>
            <a:spLocks noGrp="1"/>
          </p:cNvSpPr>
          <p:nvPr>
            <p:ph type="ftr" sz="quarter" idx="17"/>
          </p:nvPr>
        </p:nvSpPr>
        <p:spPr/>
        <p:txBody>
          <a:bodyPr/>
          <a:lstStyle/>
          <a:p>
            <a:endParaRPr lang="nl-BE" dirty="0"/>
          </a:p>
        </p:txBody>
      </p:sp>
      <p:sp>
        <p:nvSpPr>
          <p:cNvPr id="12" name="Tijdelijke aanduiding voor dianummer 11">
            <a:extLst>
              <a:ext uri="{FF2B5EF4-FFF2-40B4-BE49-F238E27FC236}">
                <a16:creationId xmlns:a16="http://schemas.microsoft.com/office/drawing/2014/main" id="{8B116082-EC24-4B15-8AA3-1475B73B308F}"/>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64664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2" name="Vrije vorm: vorm 11">
            <a:extLst>
              <a:ext uri="{FF2B5EF4-FFF2-40B4-BE49-F238E27FC236}">
                <a16:creationId xmlns:a16="http://schemas.microsoft.com/office/drawing/2014/main" id="{C58C953F-DB8C-4A54-93DD-A90ED5A34C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8BBA64D-7C2A-4834-BECB-7541523F32A4}"/>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5ABA3335-9D4C-4E28-8507-E2644769A2BB}"/>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4267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868C0B84-35C5-46D0-9AA6-B8EC6A6BA35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AB182E9F-554C-4E06-B09F-7B395D17215A}"/>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193303FA-3AED-4C1B-B036-085F1989A582}"/>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3856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19" name="Gelijkbenige driehoek 18">
            <a:extLst>
              <a:ext uri="{FF2B5EF4-FFF2-40B4-BE49-F238E27FC236}">
                <a16:creationId xmlns:a16="http://schemas.microsoft.com/office/drawing/2014/main" id="{1E32FB56-B167-43BC-86C3-2E4681FC429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7DFBA35D-84BE-417C-914D-AD1DB7A5DB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2714EFC6-6529-4A46-8856-4E6EF53A3FD1}"/>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D3563D9F-CDCD-4D58-8056-A18DF48A26F1}"/>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5187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2" name="Gelijkbenige driehoek 21">
            <a:extLst>
              <a:ext uri="{FF2B5EF4-FFF2-40B4-BE49-F238E27FC236}">
                <a16:creationId xmlns:a16="http://schemas.microsoft.com/office/drawing/2014/main" id="{BD08B157-85DB-4D2E-BF38-81C6D035A2D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24E23091-FAB4-446B-B9B3-2A02E3294C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9926DF8-A581-42AB-AC06-46A5F02B455C}"/>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AE64361F-F5D4-4D8C-8E55-E48098B83E24}"/>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88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tx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tx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tx1">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65" name="Gelijkbenige driehoek 64">
            <a:extLst>
              <a:ext uri="{FF2B5EF4-FFF2-40B4-BE49-F238E27FC236}">
                <a16:creationId xmlns:a16="http://schemas.microsoft.com/office/drawing/2014/main" id="{D2D7EE57-84A3-4973-855E-4190A1C1080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6" name="Graphic 65">
            <a:extLst>
              <a:ext uri="{FF2B5EF4-FFF2-40B4-BE49-F238E27FC236}">
                <a16:creationId xmlns:a16="http://schemas.microsoft.com/office/drawing/2014/main" id="{8BC4498F-FAD5-41AD-B0CA-D8E523D795CD}"/>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
        <p:nvSpPr>
          <p:cNvPr id="12" name="Tijdelijke aanduiding voor voettekst 11">
            <a:extLst>
              <a:ext uri="{FF2B5EF4-FFF2-40B4-BE49-F238E27FC236}">
                <a16:creationId xmlns:a16="http://schemas.microsoft.com/office/drawing/2014/main" id="{2E8A4407-5BB5-4B5E-934D-02B50A501CA1}"/>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4" name="Tijdelijke aanduiding voor dianummer 13">
            <a:extLst>
              <a:ext uri="{FF2B5EF4-FFF2-40B4-BE49-F238E27FC236}">
                <a16:creationId xmlns:a16="http://schemas.microsoft.com/office/drawing/2014/main" id="{7E7E6CC9-9CE7-4BD0-B8A5-ABEBCDEBE592}"/>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5758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B9E00622-4885-4F25-B364-5052D4F93ADB}"/>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3876FF5A-AD0E-4C59-88A5-02F1BF1F041F}"/>
              </a:ext>
            </a:extLst>
          </p:cNvPr>
          <p:cNvSpPr>
            <a:spLocks noGrp="1"/>
          </p:cNvSpPr>
          <p:nvPr>
            <p:ph type="sldNum" sz="quarter" idx="1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5800856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327301525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395997170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95110"/>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64306"/>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69490"/>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63641"/>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10430"/>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72086"/>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8" name="Gelijkbenige driehoek 17">
            <a:extLst>
              <a:ext uri="{FF2B5EF4-FFF2-40B4-BE49-F238E27FC236}">
                <a16:creationId xmlns:a16="http://schemas.microsoft.com/office/drawing/2014/main" id="{1E0D10B6-F561-4B54-ABA0-338C15091635}"/>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77F09C89-4190-41C4-B815-54934F782C9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103441CA-2113-4C37-B822-FEF05B74DFAF}"/>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3444C7B2-88A7-4639-9866-D905B48C97D6}"/>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03700229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34" name="Graphic 33">
            <a:extLst>
              <a:ext uri="{FF2B5EF4-FFF2-40B4-BE49-F238E27FC236}">
                <a16:creationId xmlns:a16="http://schemas.microsoft.com/office/drawing/2014/main" id="{77D26175-3F38-4B0B-816F-463C731549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BB63E848-C838-4565-BE86-D88E2C9D754E}"/>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3325994F-D61C-47D9-8B8D-F202FD09FC68}"/>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1160F2A3-96A3-451D-AF9F-4DFD7C6A7ACC}"/>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2175C38B-9CB6-4AED-B4C3-507F3B64EACF}"/>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E4536E38-51F0-492F-BDF5-37AC3E20C55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D21F0729-513D-4CB6-A578-AE493CE02475}"/>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47619EC1-0387-4E2C-9DFC-A971374DF63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41496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1</a:t>
            </a:r>
            <a:endParaRPr lang="en-BE" sz="8800" b="1" dirty="0">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2</a:t>
            </a:r>
            <a:endParaRPr lang="en-BE" sz="8800" b="1" dirty="0">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3</a:t>
            </a:r>
            <a:endParaRPr lang="en-BE" sz="8800" b="1" dirty="0">
              <a:solidFill>
                <a:schemeClr val="accent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4</a:t>
            </a:r>
            <a:endParaRPr lang="en-BE" sz="8800" b="1" dirty="0">
              <a:solidFill>
                <a:schemeClr val="accent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89B8EE9-30E6-45C4-BEA5-00E6447700F4}"/>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07D455F0-1F9B-44DB-8D59-77B3DFB81644}"/>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675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1</a:t>
            </a:r>
            <a:endParaRPr lang="en-BE" sz="8800" b="1" dirty="0">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2</a:t>
            </a:r>
            <a:endParaRPr lang="en-BE" sz="8800" b="1" dirty="0">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3</a:t>
            </a:r>
            <a:endParaRPr lang="en-BE" sz="8800" b="1" dirty="0">
              <a:solidFill>
                <a:schemeClr val="accent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6" name="Vrije vorm: vorm 25">
            <a:extLst>
              <a:ext uri="{FF2B5EF4-FFF2-40B4-BE49-F238E27FC236}">
                <a16:creationId xmlns:a16="http://schemas.microsoft.com/office/drawing/2014/main" id="{BD919FBF-D239-4F69-8559-F7DAA6472F9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641901B-146A-406C-B111-9E2C95BEC2C3}"/>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328D9C80-11FB-419C-A259-5BBF5C8133D7}"/>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2002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2C54CE97-2C1A-4CDA-AEC3-7AEA7D0E29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A247BD4-8F10-43D4-8C52-F642A856516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7" name="Gelijkbenige driehoek 16">
            <a:extLst>
              <a:ext uri="{FF2B5EF4-FFF2-40B4-BE49-F238E27FC236}">
                <a16:creationId xmlns:a16="http://schemas.microsoft.com/office/drawing/2014/main" id="{5E30F6BF-3772-49CB-A5FC-2F419786BEF8}"/>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FBE23F38-0F31-4CA5-AE5E-D49CA721DBA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B2280448-2940-4A64-BEC6-5FF690816AAA}"/>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A479569D-A2C9-408C-BA89-5601E35A6E40}"/>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0222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B3323AE6-2D89-416B-9BE2-A5E0E3E37A3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8556A4B-EFA8-4E1B-82F2-9AF669153062}"/>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F37C7F92-04D2-4962-8E6B-AD27A432D7E3}"/>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99867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ADF0AEC2-4FED-4564-8D80-26C74D0D31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7A5ACBF-B881-41AB-BDB1-46F49E8DDA30}"/>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F45E9059-538C-40EC-9F29-CC42FA9BA7DC}"/>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03613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D9DA8479-7FD5-424C-88EE-7835070921B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AFC32265-01ED-4FB6-A0AF-A0A0FD47F9BB}"/>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57DDF164-5808-4996-BA88-55E9485F40B6}"/>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74699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1D14E716-E587-4A7A-8F3A-950B0D6EF1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B5D4110-630C-442D-A03E-D10FE7A12E60}"/>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63BEBAE5-6458-419A-BF80-EB07C6A4E64A}"/>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12681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48229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1"/>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802044C5-A793-497A-84BD-64693EA2C19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6" name="Graphic 15">
            <a:extLst>
              <a:ext uri="{FF2B5EF4-FFF2-40B4-BE49-F238E27FC236}">
                <a16:creationId xmlns:a16="http://schemas.microsoft.com/office/drawing/2014/main" id="{ADF941F4-FBBD-4AF7-AD5C-6708CBDBAF5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4A52E9CD-B106-4339-9845-B73C41C7015F}"/>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B541C9FF-4675-4CA4-BEE9-1633DB045BB1}"/>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0380441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503FB9F2-3235-498E-A5B9-BAB5F712C72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D5792EF-1287-4483-BD3E-33E286A81840}"/>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C6172BC9-E7C3-4B93-A7B6-D1025BBFC077}"/>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4895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1" name="Vrije vorm: vorm 20">
            <a:extLst>
              <a:ext uri="{FF2B5EF4-FFF2-40B4-BE49-F238E27FC236}">
                <a16:creationId xmlns:a16="http://schemas.microsoft.com/office/drawing/2014/main" id="{C3096ABB-E0E4-4D22-97DD-D118BC1180F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afbeelding 6">
            <a:extLst>
              <a:ext uri="{FF2B5EF4-FFF2-40B4-BE49-F238E27FC236}">
                <a16:creationId xmlns:a16="http://schemas.microsoft.com/office/drawing/2014/main" id="{D5E6AD99-99F8-4FCC-84A5-EBD27AF53D0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69BDD5ED-333B-4871-8A39-C885DEBE04C4}"/>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73C9F436-1F77-424B-98CA-74BB723836D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A342F857-3377-40B0-B323-8293229EFDB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4F65630B-FC48-4D86-B047-DF0841A43474}"/>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F88B524-6DF5-4ED4-81A1-A14D47926E4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3250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3" name="Vrije vorm: vorm 22">
            <a:extLst>
              <a:ext uri="{FF2B5EF4-FFF2-40B4-BE49-F238E27FC236}">
                <a16:creationId xmlns:a16="http://schemas.microsoft.com/office/drawing/2014/main" id="{C8A8668D-86A1-43AE-BE60-D54FB9BA371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64D67D7-4AFB-4BED-BB58-DD6BD8F58753}"/>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9C75E43A-7CD1-4A37-88FE-F95D5073ADD2}"/>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05119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04692EEF-19B1-4B78-AB6C-87F37C5B958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DE94E22C-41BA-4A5D-A394-E46635822C3D}"/>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C85B1EE3-7A18-4D58-987A-4EF59DD8E6C8}"/>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15076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4D7C352F-44A4-402F-BA65-EA420C5621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8AD25D7A-9679-471C-BC99-13120EAD1200}"/>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6C96445C-D9A2-435F-A1F8-4BB429087B7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2508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2EB4315C-0EDB-454E-8032-DF3B28B00C0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6FA2A3FB-D9A9-474B-B8C7-7E8504EE4E32}"/>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59C653E9-4B24-460F-B96A-B0D29E329E61}"/>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0286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6DB37746-676F-453C-AD48-2CB8F853914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9545C471-4B4F-4000-AA26-8276BECEEA58}"/>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27C989BE-CEC8-47D3-B5E9-ACFFA81CF320}"/>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5185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42CA1461-D8D4-4BE2-B680-5C8DB6D9A0F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FBDA5D9A-CC25-4EFC-87D9-BFB09148D2F9}"/>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DA145AE8-3716-4F8A-B2F9-0E87ED68E0F5}"/>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2672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323312CB-20A9-4244-B1EA-E6C561CBC3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68414E49-7C5B-4EDF-A86E-77F89AC2EF70}"/>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E5D243E6-6419-48AB-AD4D-40D4AF204D01}"/>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2963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87CF0438-446F-473C-AA09-25512E5971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95F562AB-ABD6-45FD-88D2-8642389770FB}"/>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716BFCEE-459B-4949-AF1F-949930BD4A68}"/>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7693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8E946910-4D91-4724-B24F-9A80E36779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D707610-1CD8-44A4-9722-2DDB6E1EE57E}"/>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610FE665-111A-4286-96B6-C635FD72BE84}"/>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4260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7" name="Graphic 16">
            <a:extLst>
              <a:ext uri="{FF2B5EF4-FFF2-40B4-BE49-F238E27FC236}">
                <a16:creationId xmlns:a16="http://schemas.microsoft.com/office/drawing/2014/main" id="{F26C3686-A3CF-49AF-84A4-88ADDB50291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90D1199-3503-4292-9AA0-7632A0EE7F2A}"/>
              </a:ext>
            </a:extLst>
          </p:cNvPr>
          <p:cNvSpPr>
            <a:spLocks noGrp="1"/>
          </p:cNvSpPr>
          <p:nvPr>
            <p:ph type="ftr" sz="quarter" idx="15"/>
          </p:nvPr>
        </p:nvSpPr>
        <p:spPr/>
        <p:txBody>
          <a:bodyPr/>
          <a:lstStyle/>
          <a:p>
            <a:endParaRPr lang="nl-BE" dirty="0"/>
          </a:p>
        </p:txBody>
      </p:sp>
      <p:sp>
        <p:nvSpPr>
          <p:cNvPr id="10" name="Tijdelijke aanduiding voor dianummer 9">
            <a:extLst>
              <a:ext uri="{FF2B5EF4-FFF2-40B4-BE49-F238E27FC236}">
                <a16:creationId xmlns:a16="http://schemas.microsoft.com/office/drawing/2014/main" id="{EE9F0337-ABDF-4622-98D7-608192759DED}"/>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90672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rgbClr val="D3DDF2"/>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4"/>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9" name="Gelijkbenige driehoek 18">
            <a:extLst>
              <a:ext uri="{FF2B5EF4-FFF2-40B4-BE49-F238E27FC236}">
                <a16:creationId xmlns:a16="http://schemas.microsoft.com/office/drawing/2014/main" id="{1FBC1574-AFF7-4A66-AA40-BACA7C0A645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 name="Graphic 21">
            <a:extLst>
              <a:ext uri="{FF2B5EF4-FFF2-40B4-BE49-F238E27FC236}">
                <a16:creationId xmlns:a16="http://schemas.microsoft.com/office/drawing/2014/main" id="{93EEEDBE-5967-4F02-B3B4-4CC4F62E570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18AB617A-2FCE-4BF2-A203-652FF4840645}"/>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C122DAFA-87ED-4A20-80A1-F55CBE4E3E5F}"/>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0821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accent1"/>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F92D852E-C871-4FDF-A925-8CD4FB7D0E26}"/>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7072D7B3-DA65-4562-A655-0A7FE5CD542E}"/>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4397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accent4"/>
                </a:solidFill>
                <a:latin typeface="+mj-lt"/>
                <a:ea typeface="+mj-ea"/>
                <a:cs typeface="+mj-cs"/>
              </a:rPr>
              <a:t>Aims</a:t>
            </a:r>
            <a:r>
              <a:rPr lang="nl-BE" sz="2600" b="1" kern="1200" dirty="0">
                <a:solidFill>
                  <a:schemeClr val="accent4"/>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accent4"/>
                </a:solidFill>
                <a:latin typeface="+mj-lt"/>
                <a:ea typeface="+mj-ea"/>
                <a:cs typeface="+mj-cs"/>
              </a:rPr>
              <a:t>Objectives</a:t>
            </a:r>
            <a:endParaRPr lang="nl-BE" sz="2600" b="1" kern="1200" dirty="0">
              <a:solidFill>
                <a:schemeClr val="accent4"/>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77422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DFEF1CBA-AAAE-41DC-A9D9-1F29A7C15A1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D002F3CD-7C18-4E8D-9ECF-88DEB55D7F4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1C31ADA0-1A03-42BE-8E04-674A55C58F4E}"/>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DB375A0-DA23-41E2-A207-805FBC48E413}"/>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A06B1D8A-C39E-42DD-B605-34D38DC640E7}"/>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35387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8D5C2F68-B26C-40EE-ADFC-B5A6D6C69DC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tekst 4">
            <a:extLst>
              <a:ext uri="{FF2B5EF4-FFF2-40B4-BE49-F238E27FC236}">
                <a16:creationId xmlns:a16="http://schemas.microsoft.com/office/drawing/2014/main" id="{963851B3-74BB-4E53-B8A1-7705E6CB2EE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6D2BF4AE-C177-4247-8C13-F2E171625546}"/>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9028E5F-4EFC-435F-8654-9291114078F0}"/>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6423E2A6-31CC-4731-BC49-95F62ADB2A20}"/>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0813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DE5DE74-2BAA-4245-A3C9-052CCBEF48A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91233339-5B96-40B3-BCCB-01CF5959353C}"/>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12D7577B-4D69-49A2-BE58-C6C558AEB717}"/>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9204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F4895E4A-F5E2-4CF9-ADD2-C01EC452EBB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7E6DFAE-0921-4D0F-9FF1-E3E1AFBFDF21}"/>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9937E2A2-06CA-41E0-87A0-F3794B213057}"/>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9906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19" name="Gelijkbenige driehoek 18">
            <a:extLst>
              <a:ext uri="{FF2B5EF4-FFF2-40B4-BE49-F238E27FC236}">
                <a16:creationId xmlns:a16="http://schemas.microsoft.com/office/drawing/2014/main" id="{A0421B10-79AA-4E56-95DB-1067FC69C16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E0E6B74E-C8DD-4262-8EA7-04DB7269B8E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D150C81A-D2EA-4852-9865-2481D22C4E95}"/>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B6B40715-2E0D-48D8-BDBC-96B64752E8A6}"/>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20571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2" name="Gelijkbenige driehoek 21">
            <a:extLst>
              <a:ext uri="{FF2B5EF4-FFF2-40B4-BE49-F238E27FC236}">
                <a16:creationId xmlns:a16="http://schemas.microsoft.com/office/drawing/2014/main" id="{49C05452-865B-4DE5-903D-801007A585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7281AC6E-BAE1-4F95-89AF-2C85C3C878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3FBDFF47-02D8-4DD8-B3A6-26887A00600E}"/>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E3C738EF-C42F-4CA2-AB1D-80ED7780DCED}"/>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27455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1">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C9CD6174-816A-4D69-9B0F-0E523A9EB9D2}"/>
              </a:ext>
            </a:extLst>
          </p:cNvPr>
          <p:cNvSpPr/>
          <p:nvPr userDrawn="1"/>
        </p:nvSpPr>
        <p:spPr>
          <a:xfrm>
            <a:off x="10664982" y="6074875"/>
            <a:ext cx="1384604" cy="633743"/>
          </a:xfrm>
          <a:prstGeom prst="rect">
            <a:avLst/>
          </a:prstGeom>
          <a:solidFill>
            <a:schemeClr val="accent1"/>
          </a:solid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FBC44213-09B3-4F99-AAA1-BB19AAA940B2}"/>
              </a:ext>
            </a:extLst>
          </p:cNvPr>
          <p:cNvSpPr/>
          <p:nvPr userDrawn="1"/>
        </p:nvSpPr>
        <p:spPr>
          <a:xfrm>
            <a:off x="658813" y="6074875"/>
            <a:ext cx="1293246" cy="707886"/>
          </a:xfrm>
          <a:prstGeom prst="rect">
            <a:avLst/>
          </a:prstGeom>
          <a:solidFill>
            <a:schemeClr val="accent1"/>
          </a:solidFill>
          <a:ln>
            <a:noFill/>
          </a:ln>
        </p:spPr>
        <p:txBody>
          <a:bodyPr wrap="square" lIns="0" tIns="0" rIns="0" bIns="0" rtlCol="0" anchor="ctr">
            <a:spAutoFit/>
          </a:bodyPr>
          <a:lstStyle/>
          <a:p>
            <a:pPr algn="l"/>
            <a:endParaRPr lang="nl-BE" sz="1600" b="1" dirty="0" err="1">
              <a:latin typeface="+mj-lt"/>
            </a:endParaRPr>
          </a:p>
        </p:txBody>
      </p:sp>
      <p:sp>
        <p:nvSpPr>
          <p:cNvPr id="66" name="Gelijkbenige driehoek 65">
            <a:extLst>
              <a:ext uri="{FF2B5EF4-FFF2-40B4-BE49-F238E27FC236}">
                <a16:creationId xmlns:a16="http://schemas.microsoft.com/office/drawing/2014/main" id="{E9F6EBEB-1C12-4649-909C-FCE71DBE837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7" name="Graphic 66">
            <a:extLst>
              <a:ext uri="{FF2B5EF4-FFF2-40B4-BE49-F238E27FC236}">
                <a16:creationId xmlns:a16="http://schemas.microsoft.com/office/drawing/2014/main" id="{07D26753-4465-4E0B-B05A-9981C4EABFFA}"/>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
        <p:nvSpPr>
          <p:cNvPr id="9" name="Tijdelijke aanduiding voor voettekst 8">
            <a:extLst>
              <a:ext uri="{FF2B5EF4-FFF2-40B4-BE49-F238E27FC236}">
                <a16:creationId xmlns:a16="http://schemas.microsoft.com/office/drawing/2014/main" id="{3ABD4E8A-7A62-4429-B1A4-574B70C6A82B}"/>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66DE5D5F-3D77-4AFC-BB5A-2DC5D3207A77}"/>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19346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74E65F94-E7D5-416E-93C0-DCC9D6D11173}"/>
              </a:ext>
            </a:extLst>
          </p:cNvPr>
          <p:cNvSpPr>
            <a:spLocks noGrp="1"/>
          </p:cNvSpPr>
          <p:nvPr>
            <p:ph type="ftr" sz="quarter" idx="11"/>
          </p:nvPr>
        </p:nvSpPr>
        <p:spPr/>
        <p:txBody>
          <a:bodyPr/>
          <a:lstStyle/>
          <a:p>
            <a:endParaRPr lang="nl-BE" dirty="0"/>
          </a:p>
        </p:txBody>
      </p:sp>
      <p:sp>
        <p:nvSpPr>
          <p:cNvPr id="7" name="Tijdelijke aanduiding voor dianummer 6">
            <a:extLst>
              <a:ext uri="{FF2B5EF4-FFF2-40B4-BE49-F238E27FC236}">
                <a16:creationId xmlns:a16="http://schemas.microsoft.com/office/drawing/2014/main" id="{AA725EBF-C35D-4FCE-B215-FCEB3EB4BF5B}"/>
              </a:ext>
            </a:extLst>
          </p:cNvPr>
          <p:cNvSpPr>
            <a:spLocks noGrp="1"/>
          </p:cNvSpPr>
          <p:nvPr>
            <p:ph type="sldNum" sz="quarter" idx="12"/>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4366251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418749804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310508680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95957"/>
            <a:ext cx="9806754" cy="1447247"/>
          </a:xfrm>
        </p:spPr>
        <p:txBody>
          <a:bodyPr anchor="b"/>
          <a:lstStyle>
            <a:lvl1pPr algn="l">
              <a:defRPr sz="5600">
                <a:solidFill>
                  <a:schemeClr val="tx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65153"/>
            <a:ext cx="9144000" cy="544660"/>
          </a:xfrm>
        </p:spPr>
        <p:txBody>
          <a:bodyPr/>
          <a:lstStyle>
            <a:lvl1pPr marL="0" indent="0" algn="l">
              <a:buNone/>
              <a:defRPr sz="2400">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70337"/>
            <a:ext cx="6308725" cy="466613"/>
          </a:xfrm>
        </p:spPr>
        <p:txBody>
          <a:bodyPr anchor="b"/>
          <a:lstStyle>
            <a:lvl1pPr marL="0" indent="0">
              <a:buFontTx/>
              <a:buNone/>
              <a:defRPr sz="2200" b="1">
                <a:solidFill>
                  <a:schemeClr val="tx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64488"/>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11277"/>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72933"/>
            <a:ext cx="311510" cy="31151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FBE57AB0-144F-4259-BE7D-DFAA299F6B83}"/>
              </a:ext>
            </a:extLst>
          </p:cNvPr>
          <p:cNvSpPr>
            <a:spLocks noGrp="1"/>
          </p:cNvSpPr>
          <p:nvPr>
            <p:ph type="ftr" sz="quarter" idx="15"/>
          </p:nvPr>
        </p:nvSpPr>
        <p:spPr/>
        <p:txBody>
          <a:bodyPr/>
          <a:lstStyle/>
          <a:p>
            <a:endParaRPr lang="nl-BE" dirty="0"/>
          </a:p>
        </p:txBody>
      </p:sp>
      <p:sp>
        <p:nvSpPr>
          <p:cNvPr id="18" name="Tijdelijke aanduiding voor dianummer 17">
            <a:extLst>
              <a:ext uri="{FF2B5EF4-FFF2-40B4-BE49-F238E27FC236}">
                <a16:creationId xmlns:a16="http://schemas.microsoft.com/office/drawing/2014/main" id="{D467FF70-CCD8-4FC8-B256-11063BCC4671}"/>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25874116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tx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sp>
        <p:nvSpPr>
          <p:cNvPr id="23" name="Gelijkbenige driehoek 22">
            <a:extLst>
              <a:ext uri="{FF2B5EF4-FFF2-40B4-BE49-F238E27FC236}">
                <a16:creationId xmlns:a16="http://schemas.microsoft.com/office/drawing/2014/main" id="{2409E756-B87D-4AB0-9FA0-C1071147213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Tijdelijke aanduiding voor voettekst 10">
            <a:extLst>
              <a:ext uri="{FF2B5EF4-FFF2-40B4-BE49-F238E27FC236}">
                <a16:creationId xmlns:a16="http://schemas.microsoft.com/office/drawing/2014/main" id="{5470B086-5EE9-4132-96F4-664505046B6F}"/>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338E6FE-D0BC-4F54-8B46-733EC792B1C0}"/>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1A242554-454E-4C3D-B254-16709117BB72}"/>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489ACB7C-9266-47B7-8DF4-FB8E7C13A3A8}"/>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DA214086-B9BE-4A42-9526-C5651C915C70}"/>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4" name="Tijdelijke aanduiding voor tekst 9">
            <a:extLst>
              <a:ext uri="{FF2B5EF4-FFF2-40B4-BE49-F238E27FC236}">
                <a16:creationId xmlns:a16="http://schemas.microsoft.com/office/drawing/2014/main" id="{6467D952-1F09-4C15-A4DB-EB0CAA9C8ED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5" name="Tijdelijke aanduiding voor tekst 9">
            <a:extLst>
              <a:ext uri="{FF2B5EF4-FFF2-40B4-BE49-F238E27FC236}">
                <a16:creationId xmlns:a16="http://schemas.microsoft.com/office/drawing/2014/main" id="{8A64076F-7E8E-4C53-AE55-BFBBD449C29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46081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993102D-88FA-4AA7-8CA6-AC429C41A51B}"/>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1E59B456-57DF-4A2F-B1F0-31135BE66BB9}"/>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2728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6" name="Vrije vorm: vorm 25">
            <a:extLst>
              <a:ext uri="{FF2B5EF4-FFF2-40B4-BE49-F238E27FC236}">
                <a16:creationId xmlns:a16="http://schemas.microsoft.com/office/drawing/2014/main" id="{020F9473-3747-41E1-A363-C1EDEC51502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B4EE27D8-78E3-4A8C-808F-819D89B01551}"/>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86B02978-4B20-4E1F-A723-C1F62956827A}"/>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60648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4"/>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accent2"/>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3" name="Afbeelding 12" descr="Afbeelding met binnen, monitor, zitten, computer&#10;&#10;Automatisch gegenereerde beschrijving">
            <a:extLst>
              <a:ext uri="{FF2B5EF4-FFF2-40B4-BE49-F238E27FC236}">
                <a16:creationId xmlns:a16="http://schemas.microsoft.com/office/drawing/2014/main" id="{5D34DBC6-56F3-464C-85F6-E8B18096C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4F3B70C-5B68-43BF-B17D-CB77496B535B}"/>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0" name="Tijdelijke aanduiding voor voettekst 9">
            <a:extLst>
              <a:ext uri="{FF2B5EF4-FFF2-40B4-BE49-F238E27FC236}">
                <a16:creationId xmlns:a16="http://schemas.microsoft.com/office/drawing/2014/main" id="{A6DC4E79-379E-4623-95C1-A0DD98563FDF}"/>
              </a:ext>
            </a:extLst>
          </p:cNvPr>
          <p:cNvSpPr>
            <a:spLocks noGrp="1"/>
          </p:cNvSpPr>
          <p:nvPr>
            <p:ph type="ftr" sz="quarter" idx="23"/>
          </p:nvPr>
        </p:nvSpPr>
        <p:spPr/>
        <p:txBody>
          <a:bodyPr/>
          <a:lstStyle/>
          <a:p>
            <a:endParaRPr lang="nl-BE" dirty="0"/>
          </a:p>
        </p:txBody>
      </p:sp>
      <p:sp>
        <p:nvSpPr>
          <p:cNvPr id="11" name="Tijdelijke aanduiding voor dianummer 10">
            <a:extLst>
              <a:ext uri="{FF2B5EF4-FFF2-40B4-BE49-F238E27FC236}">
                <a16:creationId xmlns:a16="http://schemas.microsoft.com/office/drawing/2014/main" id="{96ED146C-24F6-4F4A-A69C-2046C7D165CF}"/>
              </a:ext>
            </a:extLst>
          </p:cNvPr>
          <p:cNvSpPr>
            <a:spLocks noGrp="1"/>
          </p:cNvSpPr>
          <p:nvPr>
            <p:ph type="sldNum" sz="quarter" idx="24"/>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621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EA34CFE8-438B-4BC0-A4E7-1E120F8E51A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43E6F6F-08D7-47CC-AE06-8DA96B30FDA7}"/>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20DB441A-506E-4AF4-94AD-E19EFC9E348B}"/>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16575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6C815E3F-0D98-4227-B6CC-5713B6B97EA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7220B644-7AE9-4A40-8298-4948241F6BFD}"/>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329BCA39-A634-463F-9FED-742C32B9C2ED}"/>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61077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62F3F4E-386E-489F-B592-0B261E9F7E8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776949C6-9DD7-4D30-99F6-2FE7E9CAE273}"/>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01C33C0D-BD8E-4636-AE06-45176F3FD242}"/>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2532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0A53B4FF-2B29-4C4F-ADD0-D816EDE56BA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5BA438C-F67D-4AA9-99DB-7DA27DFF2266}"/>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2665D980-BE23-4C6D-8B84-B6C2B4BA2441}"/>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99519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87523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4"/>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tx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1" name="Tijdelijke aanduiding voor voettekst 10">
            <a:extLst>
              <a:ext uri="{FF2B5EF4-FFF2-40B4-BE49-F238E27FC236}">
                <a16:creationId xmlns:a16="http://schemas.microsoft.com/office/drawing/2014/main" id="{D1913850-A9DF-4E0B-A32C-F6358F0B5CED}"/>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C6639F4-23BD-4FDD-8590-4903470E4E4A}"/>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3302729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2A0F36B3-97C4-4947-851A-B7350F9D9F7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2493003-0599-4A92-9E33-C27D827A0E16}"/>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AA1B633B-DA6D-4F3C-A0D4-1F9968F3EBEC}"/>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8495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1" name="Vrije vorm: vorm 20">
            <a:extLst>
              <a:ext uri="{FF2B5EF4-FFF2-40B4-BE49-F238E27FC236}">
                <a16:creationId xmlns:a16="http://schemas.microsoft.com/office/drawing/2014/main" id="{65CA2A3B-6384-4976-AD7C-5D389148DE0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afbeelding 6">
            <a:extLst>
              <a:ext uri="{FF2B5EF4-FFF2-40B4-BE49-F238E27FC236}">
                <a16:creationId xmlns:a16="http://schemas.microsoft.com/office/drawing/2014/main" id="{C5F0ECD7-3B5A-417D-B23B-96F6701F8E6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725C3F1D-864E-44B3-86CE-054DC480F819}"/>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5B9E79EB-0572-430B-97A5-FF02FFE1D17B}"/>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1A4AF591-5242-4793-9455-49C3C213311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C4F8DE5C-8FFC-46B1-8A72-DFDD8E98D662}"/>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ADB4666E-D28F-44B0-BEF4-60C453E32E6B}"/>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197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3" name="Vrije vorm: vorm 22">
            <a:extLst>
              <a:ext uri="{FF2B5EF4-FFF2-40B4-BE49-F238E27FC236}">
                <a16:creationId xmlns:a16="http://schemas.microsoft.com/office/drawing/2014/main" id="{FFD5E27B-0D3D-4F52-90AF-F03CC9DFB86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905A2020-AD87-47A2-8738-46E8C91E65AD}"/>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6955AD5-2311-4E41-BBC3-E8438ABCDDAF}"/>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2686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C40844CE-16D6-4C89-9AFE-851C47B213C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1DDC855D-02AD-4561-BDE6-F3DD7C401561}"/>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C8D87F5B-3583-4B42-AF80-7ED6C7E13A5E}"/>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58092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A89006A6-4AE5-477F-841F-A4F02A38DD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D829DBAF-9945-4758-A2B7-911C12B1FD00}"/>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27B40186-5C5D-4B29-B703-200ED40FE722}"/>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5895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3F36F7EB-17D7-4F2F-B458-8764984472C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88BE8483-974C-4B02-8F09-C19CF5E601E3}"/>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FF926B2-77C6-4866-B2D2-E3F3C0D748F3}"/>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97606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57FF86E7-79F8-4850-B059-DDE2C11B107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5814D8D6-B990-4BE6-B9D4-E5C0F91DDA9B}"/>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19D0FB9D-8848-427B-9A52-D632876EFE51}"/>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25941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ACAC985E-F81E-497E-93FB-9A32943EE0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92877682-38DE-4E83-AB3F-3CE8A11992C8}"/>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7F26E5CC-942D-40AE-9932-5A64E7E7B0D5}"/>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14306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EBFAE7DF-84D1-4308-AE42-DD73011FD5C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788088C5-5ABA-43EB-9494-BAD6DC3F0C0F}"/>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A4A1675E-77B8-4216-95B8-C079729B60C7}"/>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2154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20ADB065-AEC7-4855-90CD-56FFD28426D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5" name="Tijdelijke aanduiding voor voettekst 14">
            <a:extLst>
              <a:ext uri="{FF2B5EF4-FFF2-40B4-BE49-F238E27FC236}">
                <a16:creationId xmlns:a16="http://schemas.microsoft.com/office/drawing/2014/main" id="{85F76303-990D-46FC-954F-5E6751B3C7D8}"/>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23C0E6B8-F87B-4914-8184-CA943B22C3EC}"/>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04978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BF148157-41FE-4CCB-9A09-0BB521B90E0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8B09CBDD-0AD7-4ECD-ACDA-05FEC4ACEE8B}"/>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005A811A-7644-4DA7-9A7C-632CF7CB22F5}"/>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159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accent4"/>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4B6C9B33-0469-4054-BD66-B636535D79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D16DE7DA-B9CF-44D6-83A7-A512BDD1A751}"/>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47A7987F-CA43-4A44-A07D-CD9BB1E72D3D}"/>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3441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4"/>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voettekst 9">
            <a:extLst>
              <a:ext uri="{FF2B5EF4-FFF2-40B4-BE49-F238E27FC236}">
                <a16:creationId xmlns:a16="http://schemas.microsoft.com/office/drawing/2014/main" id="{BD16477C-E370-47BF-884D-26CC2F00583B}"/>
              </a:ext>
            </a:extLst>
          </p:cNvPr>
          <p:cNvSpPr>
            <a:spLocks noGrp="1"/>
          </p:cNvSpPr>
          <p:nvPr>
            <p:ph type="ftr" sz="quarter" idx="18"/>
          </p:nvPr>
        </p:nvSpPr>
        <p:spPr/>
        <p:txBody>
          <a:bodyPr/>
          <a:lstStyle/>
          <a:p>
            <a:endParaRPr lang="nl-BE" dirty="0"/>
          </a:p>
        </p:txBody>
      </p:sp>
      <p:sp>
        <p:nvSpPr>
          <p:cNvPr id="15" name="Tijdelijke aanduiding voor dianummer 14">
            <a:extLst>
              <a:ext uri="{FF2B5EF4-FFF2-40B4-BE49-F238E27FC236}">
                <a16:creationId xmlns:a16="http://schemas.microsoft.com/office/drawing/2014/main" id="{0AE54C2B-0B1E-46E0-ADD0-0EFFC776EDB0}"/>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28621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4"/>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3D3C02AB-73E3-4B52-9ABE-8003BA880C63}"/>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FDBFA518-C564-498A-966F-0F6200F80DC7}"/>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3025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4"/>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Aims</a:t>
            </a:r>
            <a:r>
              <a:rPr lang="nl-BE" sz="2600" b="1" kern="1200" dirty="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Objectives</a:t>
            </a:r>
            <a:endParaRPr lang="nl-BE" sz="2600" b="1" kern="1200" dirty="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978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46D2C662-4753-49E8-A549-4536FBED3CA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51D33CA2-2BBE-4445-97D9-988DE57BD591}"/>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FC24787C-5B12-4530-8FCE-5423B4DB83FF}"/>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3FFBD25-550B-40C1-ABD8-3414DA07F54A}"/>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BE7584E3-242C-4D74-8376-EF7FC1B0AF0B}"/>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50343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26FCB67F-B181-490E-8082-D1332F8F12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tekst 4">
            <a:extLst>
              <a:ext uri="{FF2B5EF4-FFF2-40B4-BE49-F238E27FC236}">
                <a16:creationId xmlns:a16="http://schemas.microsoft.com/office/drawing/2014/main" id="{7382BFCF-08DE-4A95-8A7E-D0096F2AA60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8D8FA952-D7FC-4364-B1E4-51E8B9DB8B1E}"/>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688FBA4-484F-4C78-B8DF-133F1F619069}"/>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21166C3C-CAE7-4932-8795-72B6BD7BD6E7}"/>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2253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06B2D80-3137-46DC-B799-EC507F5A443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DF6BFC66-5359-4CB2-A0E9-BC4BEBDD001D}"/>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1A11D74F-2887-4BE2-BE63-BE6C4BD71725}"/>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52043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21F516AB-3FBC-40E2-B8D4-D402ACC6CC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7E97B8CF-8354-4945-B037-FC28C61F6B39}"/>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E09A8E43-6D3B-4002-BA86-0923B85ECF3F}"/>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02898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0" name="Tijdelijke aanduiding voor voettekst 9">
            <a:extLst>
              <a:ext uri="{FF2B5EF4-FFF2-40B4-BE49-F238E27FC236}">
                <a16:creationId xmlns:a16="http://schemas.microsoft.com/office/drawing/2014/main" id="{3B7DF707-A200-4DBD-9297-4AF224216DBE}"/>
              </a:ext>
            </a:extLst>
          </p:cNvPr>
          <p:cNvSpPr>
            <a:spLocks noGrp="1"/>
          </p:cNvSpPr>
          <p:nvPr>
            <p:ph type="ftr" sz="quarter" idx="19"/>
          </p:nvPr>
        </p:nvSpPr>
        <p:spPr/>
        <p:txBody>
          <a:bodyPr/>
          <a:lstStyle/>
          <a:p>
            <a:endParaRPr lang="nl-BE" dirty="0"/>
          </a:p>
        </p:txBody>
      </p:sp>
      <p:sp>
        <p:nvSpPr>
          <p:cNvPr id="11" name="Tijdelijke aanduiding voor dianummer 10">
            <a:extLst>
              <a:ext uri="{FF2B5EF4-FFF2-40B4-BE49-F238E27FC236}">
                <a16:creationId xmlns:a16="http://schemas.microsoft.com/office/drawing/2014/main" id="{52D82C91-1860-48CE-A32B-E1BB6A722AB0}"/>
              </a:ext>
            </a:extLst>
          </p:cNvPr>
          <p:cNvSpPr>
            <a:spLocks noGrp="1"/>
          </p:cNvSpPr>
          <p:nvPr>
            <p:ph type="sldNum" sz="quarter" idx="20"/>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53019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10" name="Tijdelijke aanduiding voor voettekst 9">
            <a:extLst>
              <a:ext uri="{FF2B5EF4-FFF2-40B4-BE49-F238E27FC236}">
                <a16:creationId xmlns:a16="http://schemas.microsoft.com/office/drawing/2014/main" id="{1F75A9DC-EFC8-4D4F-863D-001D67D1CE67}"/>
              </a:ext>
            </a:extLst>
          </p:cNvPr>
          <p:cNvSpPr>
            <a:spLocks noGrp="1"/>
          </p:cNvSpPr>
          <p:nvPr>
            <p:ph type="ftr" sz="quarter" idx="23"/>
          </p:nvPr>
        </p:nvSpPr>
        <p:spPr/>
        <p:txBody>
          <a:bodyPr/>
          <a:lstStyle/>
          <a:p>
            <a:endParaRPr lang="nl-BE" dirty="0"/>
          </a:p>
        </p:txBody>
      </p:sp>
      <p:sp>
        <p:nvSpPr>
          <p:cNvPr id="11" name="Tijdelijke aanduiding voor dianummer 10">
            <a:extLst>
              <a:ext uri="{FF2B5EF4-FFF2-40B4-BE49-F238E27FC236}">
                <a16:creationId xmlns:a16="http://schemas.microsoft.com/office/drawing/2014/main" id="{3DAC9244-8BE7-4E04-9B30-B57E372D2817}"/>
              </a:ext>
            </a:extLst>
          </p:cNvPr>
          <p:cNvSpPr>
            <a:spLocks noGrp="1"/>
          </p:cNvSpPr>
          <p:nvPr>
            <p:ph type="sldNum" sz="quarter" idx="24"/>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61387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4"/>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tx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76486" y="3708314"/>
            <a:ext cx="2267240" cy="2267240"/>
          </a:xfrm>
          <a:prstGeom prst="pie">
            <a:avLst>
              <a:gd name="adj1" fmla="val 5397516"/>
              <a:gd name="adj2" fmla="val 16200000"/>
            </a:avLst>
          </a:prstGeom>
          <a:solidFill>
            <a:schemeClr val="accent4">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4">
              <a:lumMod val="90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tx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tx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tx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tx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tx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tx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tx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tx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tx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tx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tx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tx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tx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tx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tx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tx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tx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tx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tx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tx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tx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tx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tx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tx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tx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tx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tx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tx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2" name="Rechthoek 1">
            <a:extLst>
              <a:ext uri="{FF2B5EF4-FFF2-40B4-BE49-F238E27FC236}">
                <a16:creationId xmlns:a16="http://schemas.microsoft.com/office/drawing/2014/main" id="{CF5AE8FA-3D69-4A64-9423-546B13FDD13F}"/>
              </a:ext>
            </a:extLst>
          </p:cNvPr>
          <p:cNvSpPr/>
          <p:nvPr userDrawn="1"/>
        </p:nvSpPr>
        <p:spPr>
          <a:xfrm>
            <a:off x="10592554" y="6056768"/>
            <a:ext cx="1457032" cy="706171"/>
          </a:xfrm>
          <a:prstGeom prst="rect">
            <a:avLst/>
          </a:prstGeom>
          <a:solidFill>
            <a:schemeClr val="accent4"/>
          </a:solidFill>
        </p:spPr>
        <p:txBody>
          <a:bodyPr wrap="square" lIns="0" tIns="0" rIns="0" bIns="0" rtlCol="0" anchor="ctr">
            <a:spAutoFit/>
          </a:bodyPr>
          <a:lstStyle/>
          <a:p>
            <a:pPr algn="l"/>
            <a:endParaRPr lang="nl-BE" sz="1600" b="1" dirty="0" err="1">
              <a:latin typeface="+mj-lt"/>
            </a:endParaRPr>
          </a:p>
        </p:txBody>
      </p:sp>
      <p:pic>
        <p:nvPicPr>
          <p:cNvPr id="66" name="Afbeelding 65">
            <a:extLst>
              <a:ext uri="{FF2B5EF4-FFF2-40B4-BE49-F238E27FC236}">
                <a16:creationId xmlns:a16="http://schemas.microsoft.com/office/drawing/2014/main" id="{FD0FA5F7-0DCE-4774-AB53-981D5E600F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28" y="479831"/>
            <a:ext cx="2608344" cy="837279"/>
          </a:xfrm>
          <a:prstGeom prst="rect">
            <a:avLst/>
          </a:prstGeom>
        </p:spPr>
      </p:pic>
      <p:sp>
        <p:nvSpPr>
          <p:cNvPr id="7" name="Rechthoek 6">
            <a:extLst>
              <a:ext uri="{FF2B5EF4-FFF2-40B4-BE49-F238E27FC236}">
                <a16:creationId xmlns:a16="http://schemas.microsoft.com/office/drawing/2014/main" id="{1FDB4AE5-3763-4315-B014-30933DC01C71}"/>
              </a:ext>
            </a:extLst>
          </p:cNvPr>
          <p:cNvSpPr/>
          <p:nvPr userDrawn="1"/>
        </p:nvSpPr>
        <p:spPr>
          <a:xfrm>
            <a:off x="658813" y="6056768"/>
            <a:ext cx="1293246" cy="706171"/>
          </a:xfrm>
          <a:prstGeom prst="rect">
            <a:avLst/>
          </a:prstGeom>
          <a:solidFill>
            <a:schemeClr val="accent4"/>
          </a:solidFill>
          <a:ln>
            <a:noFill/>
          </a:ln>
        </p:spPr>
        <p:txBody>
          <a:bodyPr wrap="square" lIns="0" tIns="0" rIns="0" bIns="0" rtlCol="0" anchor="ctr">
            <a:spAutoFit/>
          </a:bodyPr>
          <a:lstStyle/>
          <a:p>
            <a:pPr algn="l"/>
            <a:endParaRPr lang="nl-BE" sz="1600" b="1" dirty="0" err="1">
              <a:latin typeface="+mj-lt"/>
            </a:endParaRPr>
          </a:p>
        </p:txBody>
      </p:sp>
      <p:sp>
        <p:nvSpPr>
          <p:cNvPr id="69" name="Gelijkbenige driehoek 68">
            <a:extLst>
              <a:ext uri="{FF2B5EF4-FFF2-40B4-BE49-F238E27FC236}">
                <a16:creationId xmlns:a16="http://schemas.microsoft.com/office/drawing/2014/main" id="{9A64C294-25D5-4851-ADBD-919499BE3B3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0" name="Graphic 69">
            <a:extLst>
              <a:ext uri="{FF2B5EF4-FFF2-40B4-BE49-F238E27FC236}">
                <a16:creationId xmlns:a16="http://schemas.microsoft.com/office/drawing/2014/main" id="{B99CBB5F-3838-48D5-BECE-9CAC8116BDB9}"/>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02E71DC2-DCBB-4A29-8931-7D6D2BBB3CB0}"/>
              </a:ext>
            </a:extLst>
          </p:cNvPr>
          <p:cNvSpPr>
            <a:spLocks noGrp="1"/>
          </p:cNvSpPr>
          <p:nvPr>
            <p:ph type="ftr" sz="quarter" idx="15"/>
          </p:nvPr>
        </p:nvSpPr>
        <p:spPr/>
        <p:txBody>
          <a:bodyPr/>
          <a:lstStyle/>
          <a:p>
            <a:endParaRPr lang="nl-BE" dirty="0"/>
          </a:p>
        </p:txBody>
      </p:sp>
      <p:sp>
        <p:nvSpPr>
          <p:cNvPr id="18" name="Tijdelijke aanduiding voor dianummer 17">
            <a:extLst>
              <a:ext uri="{FF2B5EF4-FFF2-40B4-BE49-F238E27FC236}">
                <a16:creationId xmlns:a16="http://schemas.microsoft.com/office/drawing/2014/main" id="{50D9D5B5-02E6-4A8E-8106-80F475BBE69D}"/>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3011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95F4DA24-F19B-4CC0-A8C9-E57547BA1696}"/>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B3016525-6ADC-48C4-8532-616B61F470BF}"/>
              </a:ext>
            </a:extLst>
          </p:cNvPr>
          <p:cNvSpPr>
            <a:spLocks noGrp="1"/>
          </p:cNvSpPr>
          <p:nvPr>
            <p:ph type="sldNum" sz="quarter" idx="1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31656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4.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image" Target="../media/image2.png"/><Relationship Id="rId21" Type="http://schemas.openxmlformats.org/officeDocument/2006/relationships/slideLayout" Target="../slideLayouts/slideLayout58.xml"/><Relationship Id="rId34" Type="http://schemas.openxmlformats.org/officeDocument/2006/relationships/slideLayout" Target="../slideLayouts/slideLayout71.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41" Type="http://schemas.openxmlformats.org/officeDocument/2006/relationships/image" Target="../media/image4.sv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theme" Target="../theme/theme2.xml"/><Relationship Id="rId40" Type="http://schemas.openxmlformats.org/officeDocument/2006/relationships/image" Target="../media/image3.png"/><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8" Type="http://schemas.openxmlformats.org/officeDocument/2006/relationships/slideLayout" Target="../slideLayouts/slideLayout45.xml"/><Relationship Id="rId3" Type="http://schemas.openxmlformats.org/officeDocument/2006/relationships/slideLayout" Target="../slideLayouts/slideLayout40.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6.xml"/><Relationship Id="rId18" Type="http://schemas.openxmlformats.org/officeDocument/2006/relationships/slideLayout" Target="../slideLayouts/slideLayout91.xml"/><Relationship Id="rId26" Type="http://schemas.openxmlformats.org/officeDocument/2006/relationships/slideLayout" Target="../slideLayouts/slideLayout99.xml"/><Relationship Id="rId39" Type="http://schemas.openxmlformats.org/officeDocument/2006/relationships/image" Target="../media/image2.png"/><Relationship Id="rId21" Type="http://schemas.openxmlformats.org/officeDocument/2006/relationships/slideLayout" Target="../slideLayouts/slideLayout94.xml"/><Relationship Id="rId34" Type="http://schemas.openxmlformats.org/officeDocument/2006/relationships/slideLayout" Target="../slideLayouts/slideLayout107.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29" Type="http://schemas.openxmlformats.org/officeDocument/2006/relationships/slideLayout" Target="../slideLayouts/slideLayout102.xml"/><Relationship Id="rId41" Type="http://schemas.openxmlformats.org/officeDocument/2006/relationships/image" Target="../media/image4.svg"/><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slideLayout" Target="../slideLayouts/slideLayout97.xml"/><Relationship Id="rId32" Type="http://schemas.openxmlformats.org/officeDocument/2006/relationships/slideLayout" Target="../slideLayouts/slideLayout105.xml"/><Relationship Id="rId37" Type="http://schemas.openxmlformats.org/officeDocument/2006/relationships/theme" Target="../theme/theme3.xml"/><Relationship Id="rId40" Type="http://schemas.openxmlformats.org/officeDocument/2006/relationships/image" Target="../media/image3.png"/><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slideLayout" Target="../slideLayouts/slideLayout96.xml"/><Relationship Id="rId28" Type="http://schemas.openxmlformats.org/officeDocument/2006/relationships/slideLayout" Target="../slideLayouts/slideLayout101.xml"/><Relationship Id="rId36" Type="http://schemas.openxmlformats.org/officeDocument/2006/relationships/slideLayout" Target="../slideLayouts/slideLayout109.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31" Type="http://schemas.openxmlformats.org/officeDocument/2006/relationships/slideLayout" Target="../slideLayouts/slideLayout104.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 Id="rId27" Type="http://schemas.openxmlformats.org/officeDocument/2006/relationships/slideLayout" Target="../slideLayouts/slideLayout100.xml"/><Relationship Id="rId30" Type="http://schemas.openxmlformats.org/officeDocument/2006/relationships/slideLayout" Target="../slideLayouts/slideLayout103.xml"/><Relationship Id="rId35" Type="http://schemas.openxmlformats.org/officeDocument/2006/relationships/slideLayout" Target="../slideLayouts/slideLayout108.xml"/><Relationship Id="rId8" Type="http://schemas.openxmlformats.org/officeDocument/2006/relationships/slideLayout" Target="../slideLayouts/slideLayout81.xml"/><Relationship Id="rId3" Type="http://schemas.openxmlformats.org/officeDocument/2006/relationships/slideLayout" Target="../slideLayouts/slideLayout76.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slideLayout" Target="../slideLayouts/slideLayout98.xml"/><Relationship Id="rId33" Type="http://schemas.openxmlformats.org/officeDocument/2006/relationships/slideLayout" Target="../slideLayouts/slideLayout106.xml"/><Relationship Id="rId38"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9" Type="http://schemas.openxmlformats.org/officeDocument/2006/relationships/image" Target="../media/image2.png"/><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41" Type="http://schemas.openxmlformats.org/officeDocument/2006/relationships/image" Target="../media/image4.svg"/><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theme" Target="../theme/theme4.xml"/><Relationship Id="rId40" Type="http://schemas.openxmlformats.org/officeDocument/2006/relationships/image" Target="../media/image3.png"/><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8" Type="http://schemas.openxmlformats.org/officeDocument/2006/relationships/slideLayout" Target="../slideLayouts/slideLayout117.xml"/><Relationship Id="rId3" Type="http://schemas.openxmlformats.org/officeDocument/2006/relationships/slideLayout" Target="../slideLayouts/slideLayout112.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9" Type="http://schemas.openxmlformats.org/officeDocument/2006/relationships/image" Target="../media/image2.png"/><Relationship Id="rId21" Type="http://schemas.openxmlformats.org/officeDocument/2006/relationships/slideLayout" Target="../slideLayouts/slideLayout166.xml"/><Relationship Id="rId34" Type="http://schemas.openxmlformats.org/officeDocument/2006/relationships/slideLayout" Target="../slideLayouts/slideLayout179.xml"/><Relationship Id="rId7" Type="http://schemas.openxmlformats.org/officeDocument/2006/relationships/slideLayout" Target="../slideLayouts/slideLayout152.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slideLayout" Target="../slideLayouts/slideLayout165.xml"/><Relationship Id="rId29" Type="http://schemas.openxmlformats.org/officeDocument/2006/relationships/slideLayout" Target="../slideLayouts/slideLayout174.xml"/><Relationship Id="rId41" Type="http://schemas.openxmlformats.org/officeDocument/2006/relationships/image" Target="../media/image4.svg"/><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32" Type="http://schemas.openxmlformats.org/officeDocument/2006/relationships/slideLayout" Target="../slideLayouts/slideLayout177.xml"/><Relationship Id="rId37" Type="http://schemas.openxmlformats.org/officeDocument/2006/relationships/theme" Target="../theme/theme5.xml"/><Relationship Id="rId40" Type="http://schemas.openxmlformats.org/officeDocument/2006/relationships/image" Target="../media/image3.png"/><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36" Type="http://schemas.openxmlformats.org/officeDocument/2006/relationships/slideLayout" Target="../slideLayouts/slideLayout181.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slideLayout" Target="../slideLayouts/slideLayout176.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slideLayout" Target="../slideLayouts/slideLayout180.xml"/><Relationship Id="rId8" Type="http://schemas.openxmlformats.org/officeDocument/2006/relationships/slideLayout" Target="../slideLayouts/slideLayout153.xml"/><Relationship Id="rId3" Type="http://schemas.openxmlformats.org/officeDocument/2006/relationships/slideLayout" Target="../slideLayouts/slideLayout148.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38"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voettekst 4">
            <a:extLst>
              <a:ext uri="{FF2B5EF4-FFF2-40B4-BE49-F238E27FC236}">
                <a16:creationId xmlns:a16="http://schemas.microsoft.com/office/drawing/2014/main" id="{8141D534-2D3B-4E3E-93F0-6E17F620AFFF}"/>
              </a:ext>
            </a:extLst>
          </p:cNvPr>
          <p:cNvSpPr>
            <a:spLocks noGrp="1"/>
          </p:cNvSpPr>
          <p:nvPr>
            <p:ph type="ftr" sz="quarter" idx="3"/>
          </p:nvPr>
        </p:nvSpPr>
        <p:spPr>
          <a:xfrm>
            <a:off x="2233246" y="6264211"/>
            <a:ext cx="8675759"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6" name="Tijdelijke aanduiding voor dianummer 5">
            <a:extLst>
              <a:ext uri="{FF2B5EF4-FFF2-40B4-BE49-F238E27FC236}">
                <a16:creationId xmlns:a16="http://schemas.microsoft.com/office/drawing/2014/main" id="{2AC6B2CE-C5EC-498A-A0F1-8E7B718BB6B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10" name="Gelijkbenige driehoek 9">
            <a:extLst>
              <a:ext uri="{FF2B5EF4-FFF2-40B4-BE49-F238E27FC236}">
                <a16:creationId xmlns:a16="http://schemas.microsoft.com/office/drawing/2014/main" id="{91F4572B-450D-4A18-A92E-3CDA65745A0D}"/>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grpSp>
        <p:nvGrpSpPr>
          <p:cNvPr id="7" name="Groep 6">
            <a:extLst>
              <a:ext uri="{FF2B5EF4-FFF2-40B4-BE49-F238E27FC236}">
                <a16:creationId xmlns:a16="http://schemas.microsoft.com/office/drawing/2014/main" id="{5E900A05-933A-4F7D-B20A-F340D2410F0E}"/>
              </a:ext>
            </a:extLst>
          </p:cNvPr>
          <p:cNvGrpSpPr/>
          <p:nvPr userDrawn="1"/>
        </p:nvGrpSpPr>
        <p:grpSpPr>
          <a:xfrm>
            <a:off x="-7045696" y="267572"/>
            <a:ext cx="3385298" cy="3586723"/>
            <a:chOff x="-3549710" y="1276353"/>
            <a:chExt cx="3385298" cy="3586723"/>
          </a:xfrm>
        </p:grpSpPr>
        <p:grpSp>
          <p:nvGrpSpPr>
            <p:cNvPr id="11" name="Groep 10">
              <a:extLst>
                <a:ext uri="{FF2B5EF4-FFF2-40B4-BE49-F238E27FC236}">
                  <a16:creationId xmlns:a16="http://schemas.microsoft.com/office/drawing/2014/main" id="{9E4EA761-7340-47B2-AD35-549AB4888B99}"/>
                </a:ext>
              </a:extLst>
            </p:cNvPr>
            <p:cNvGrpSpPr/>
            <p:nvPr userDrawn="1"/>
          </p:nvGrpSpPr>
          <p:grpSpPr>
            <a:xfrm>
              <a:off x="-3549709" y="1276353"/>
              <a:ext cx="3385297" cy="2738077"/>
              <a:chOff x="-3549709" y="1276351"/>
              <a:chExt cx="3385297" cy="2738077"/>
            </a:xfrm>
          </p:grpSpPr>
          <p:sp>
            <p:nvSpPr>
              <p:cNvPr id="12" name="Rechthoek 11">
                <a:extLst>
                  <a:ext uri="{FF2B5EF4-FFF2-40B4-BE49-F238E27FC236}">
                    <a16:creationId xmlns:a16="http://schemas.microsoft.com/office/drawing/2014/main" id="{8FF0220D-90D2-48CA-8981-A62391DB399D}"/>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3" name="Textfield placeholder">
                <a:extLst>
                  <a:ext uri="{FF2B5EF4-FFF2-40B4-BE49-F238E27FC236}">
                    <a16:creationId xmlns:a16="http://schemas.microsoft.com/office/drawing/2014/main" id="{46858A1B-DF6F-4BEE-A5EA-A8D3F25779D7}"/>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9"/>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4" name="Textfield placeholder">
                <a:extLst>
                  <a:ext uri="{FF2B5EF4-FFF2-40B4-BE49-F238E27FC236}">
                    <a16:creationId xmlns:a16="http://schemas.microsoft.com/office/drawing/2014/main" id="{3847D5BE-AB9A-4A63-B323-4416B35694F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9"/>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5" name="Rechte verbindingslijn 14">
                <a:extLst>
                  <a:ext uri="{FF2B5EF4-FFF2-40B4-BE49-F238E27FC236}">
                    <a16:creationId xmlns:a16="http://schemas.microsoft.com/office/drawing/2014/main" id="{111F49C5-DF5C-4BD7-ACF3-CDA0BF8D3F13}"/>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6" name="Rechthoek 15">
                <a:extLst>
                  <a:ext uri="{FF2B5EF4-FFF2-40B4-BE49-F238E27FC236}">
                    <a16:creationId xmlns:a16="http://schemas.microsoft.com/office/drawing/2014/main" id="{B2C628BA-2BBC-4118-BE87-6B59C5BE6E05}"/>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7" name="Picture 2">
                <a:extLst>
                  <a:ext uri="{FF2B5EF4-FFF2-40B4-BE49-F238E27FC236}">
                    <a16:creationId xmlns:a16="http://schemas.microsoft.com/office/drawing/2014/main" id="{E52893FA-6DC5-4D70-AAF9-D080A5432059}"/>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a:extLst>
                  <a:ext uri="{FF2B5EF4-FFF2-40B4-BE49-F238E27FC236}">
                    <a16:creationId xmlns:a16="http://schemas.microsoft.com/office/drawing/2014/main" id="{EB94D4AA-15DA-4060-A9CF-C184CB2B46F6}"/>
                  </a:ext>
                </a:extLst>
              </p:cNvPr>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hthoek 18">
                <a:extLst>
                  <a:ext uri="{FF2B5EF4-FFF2-40B4-BE49-F238E27FC236}">
                    <a16:creationId xmlns:a16="http://schemas.microsoft.com/office/drawing/2014/main" id="{B5DF733D-A8D7-440F-9DC1-FFF6530081A8}"/>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0" name="Rechthoek 19">
                <a:extLst>
                  <a:ext uri="{FF2B5EF4-FFF2-40B4-BE49-F238E27FC236}">
                    <a16:creationId xmlns:a16="http://schemas.microsoft.com/office/drawing/2014/main" id="{C02F1980-024C-4F51-AD81-E20CEF5FEBC0}"/>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1" name="Rechthoek 20">
                <a:extLst>
                  <a:ext uri="{FF2B5EF4-FFF2-40B4-BE49-F238E27FC236}">
                    <a16:creationId xmlns:a16="http://schemas.microsoft.com/office/drawing/2014/main" id="{6D6F715A-6343-4D1E-A89A-5B9A98BA18EA}"/>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2" name="Rechthoek 21">
                <a:extLst>
                  <a:ext uri="{FF2B5EF4-FFF2-40B4-BE49-F238E27FC236}">
                    <a16:creationId xmlns:a16="http://schemas.microsoft.com/office/drawing/2014/main" id="{41CC76AB-AA41-4046-9D11-8B212866D430}"/>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3" name="Rechthoek 22">
                <a:extLst>
                  <a:ext uri="{FF2B5EF4-FFF2-40B4-BE49-F238E27FC236}">
                    <a16:creationId xmlns:a16="http://schemas.microsoft.com/office/drawing/2014/main" id="{26C4B574-1AED-408D-A789-B69D8861A8D8}"/>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24" name="Groep 23">
                <a:extLst>
                  <a:ext uri="{FF2B5EF4-FFF2-40B4-BE49-F238E27FC236}">
                    <a16:creationId xmlns:a16="http://schemas.microsoft.com/office/drawing/2014/main" id="{B57D0F6C-6435-4C2F-B610-5519ACE71F12}"/>
                  </a:ext>
                </a:extLst>
              </p:cNvPr>
              <p:cNvGrpSpPr/>
              <p:nvPr/>
            </p:nvGrpSpPr>
            <p:grpSpPr>
              <a:xfrm>
                <a:off x="-3226194" y="2414273"/>
                <a:ext cx="60967" cy="103132"/>
                <a:chOff x="-2796392" y="1123442"/>
                <a:chExt cx="120832" cy="104889"/>
              </a:xfrm>
            </p:grpSpPr>
            <p:sp>
              <p:nvSpPr>
                <p:cNvPr id="68" name="Rechthoek 67">
                  <a:extLst>
                    <a:ext uri="{FF2B5EF4-FFF2-40B4-BE49-F238E27FC236}">
                      <a16:creationId xmlns:a16="http://schemas.microsoft.com/office/drawing/2014/main" id="{DD008A14-33B3-423A-B8BC-5E8CA9F14DF9}"/>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9" name="Rechthoek 68">
                  <a:extLst>
                    <a:ext uri="{FF2B5EF4-FFF2-40B4-BE49-F238E27FC236}">
                      <a16:creationId xmlns:a16="http://schemas.microsoft.com/office/drawing/2014/main" id="{F5724B35-B22F-4700-87C9-B84603ABDA4B}"/>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0" name="Rechthoek 69">
                  <a:extLst>
                    <a:ext uri="{FF2B5EF4-FFF2-40B4-BE49-F238E27FC236}">
                      <a16:creationId xmlns:a16="http://schemas.microsoft.com/office/drawing/2014/main" id="{CD1B5FA0-71A2-42B5-A90C-EC1C606C100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1" name="Rechthoek 70">
                  <a:extLst>
                    <a:ext uri="{FF2B5EF4-FFF2-40B4-BE49-F238E27FC236}">
                      <a16:creationId xmlns:a16="http://schemas.microsoft.com/office/drawing/2014/main" id="{5A8F118D-6758-457F-A2AF-D43326804EC6}"/>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2" name="Rechthoek 71">
                  <a:extLst>
                    <a:ext uri="{FF2B5EF4-FFF2-40B4-BE49-F238E27FC236}">
                      <a16:creationId xmlns:a16="http://schemas.microsoft.com/office/drawing/2014/main" id="{CA2CE2FB-5DDC-4F9A-8856-186104B0382F}"/>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25" name="Groep 24">
                <a:extLst>
                  <a:ext uri="{FF2B5EF4-FFF2-40B4-BE49-F238E27FC236}">
                    <a16:creationId xmlns:a16="http://schemas.microsoft.com/office/drawing/2014/main" id="{0E20A946-41EF-451A-BFB9-C4181E2F384B}"/>
                  </a:ext>
                </a:extLst>
              </p:cNvPr>
              <p:cNvGrpSpPr/>
              <p:nvPr/>
            </p:nvGrpSpPr>
            <p:grpSpPr>
              <a:xfrm>
                <a:off x="-3155473" y="2414273"/>
                <a:ext cx="60967" cy="103132"/>
                <a:chOff x="-2796392" y="1123442"/>
                <a:chExt cx="120832" cy="104889"/>
              </a:xfrm>
            </p:grpSpPr>
            <p:sp>
              <p:nvSpPr>
                <p:cNvPr id="63" name="Rechthoek 62">
                  <a:extLst>
                    <a:ext uri="{FF2B5EF4-FFF2-40B4-BE49-F238E27FC236}">
                      <a16:creationId xmlns:a16="http://schemas.microsoft.com/office/drawing/2014/main" id="{7DCEA9C9-C64C-41AE-A191-AE9995888FF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4" name="Rechthoek 63">
                  <a:extLst>
                    <a:ext uri="{FF2B5EF4-FFF2-40B4-BE49-F238E27FC236}">
                      <a16:creationId xmlns:a16="http://schemas.microsoft.com/office/drawing/2014/main" id="{1721CA6A-1F8E-4E56-BBAA-6B277026272A}"/>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5" name="Rechthoek 64">
                  <a:extLst>
                    <a:ext uri="{FF2B5EF4-FFF2-40B4-BE49-F238E27FC236}">
                      <a16:creationId xmlns:a16="http://schemas.microsoft.com/office/drawing/2014/main" id="{6748A99F-1E37-4B47-BAFF-C82076EA611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6" name="Rechthoek 65">
                  <a:extLst>
                    <a:ext uri="{FF2B5EF4-FFF2-40B4-BE49-F238E27FC236}">
                      <a16:creationId xmlns:a16="http://schemas.microsoft.com/office/drawing/2014/main" id="{CBEABB4C-28A5-4B35-B152-22A4F88A057E}"/>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7" name="Rechthoek 66">
                  <a:extLst>
                    <a:ext uri="{FF2B5EF4-FFF2-40B4-BE49-F238E27FC236}">
                      <a16:creationId xmlns:a16="http://schemas.microsoft.com/office/drawing/2014/main" id="{3C010843-8010-475E-82D9-57B6F50C19B3}"/>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26" name="Afgeronde rechthoek 69">
                <a:extLst>
                  <a:ext uri="{FF2B5EF4-FFF2-40B4-BE49-F238E27FC236}">
                    <a16:creationId xmlns:a16="http://schemas.microsoft.com/office/drawing/2014/main" id="{ABD1534E-57A5-4077-B2AD-4CB458C7EB87}"/>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7" name="Rechthoek 26">
                <a:extLst>
                  <a:ext uri="{FF2B5EF4-FFF2-40B4-BE49-F238E27FC236}">
                    <a16:creationId xmlns:a16="http://schemas.microsoft.com/office/drawing/2014/main" id="{887832D8-5D03-4B3E-9A4E-C9E4B4054A22}"/>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8" name="Rechthoek 27">
                <a:extLst>
                  <a:ext uri="{FF2B5EF4-FFF2-40B4-BE49-F238E27FC236}">
                    <a16:creationId xmlns:a16="http://schemas.microsoft.com/office/drawing/2014/main" id="{76481B13-DBB9-4637-B348-DB6B66895114}"/>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9" name="Rechthoek 28">
                <a:extLst>
                  <a:ext uri="{FF2B5EF4-FFF2-40B4-BE49-F238E27FC236}">
                    <a16:creationId xmlns:a16="http://schemas.microsoft.com/office/drawing/2014/main" id="{0A2DEBD8-172D-4F28-97D3-B68FE2253898}"/>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0" name="Rechthoek 29">
                <a:extLst>
                  <a:ext uri="{FF2B5EF4-FFF2-40B4-BE49-F238E27FC236}">
                    <a16:creationId xmlns:a16="http://schemas.microsoft.com/office/drawing/2014/main" id="{7CC19137-56D6-4EE3-B5B5-0727CAC2664E}"/>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1" name="Rechthoek 30">
                <a:extLst>
                  <a:ext uri="{FF2B5EF4-FFF2-40B4-BE49-F238E27FC236}">
                    <a16:creationId xmlns:a16="http://schemas.microsoft.com/office/drawing/2014/main" id="{D4DF060E-B1BC-49EB-A3BA-89D88B5C794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2" name="Rechthoek 31">
                <a:extLst>
                  <a:ext uri="{FF2B5EF4-FFF2-40B4-BE49-F238E27FC236}">
                    <a16:creationId xmlns:a16="http://schemas.microsoft.com/office/drawing/2014/main" id="{46EBF732-23C2-43D0-A748-68FBE14BF20A}"/>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3" name="Rechthoek 32">
                <a:extLst>
                  <a:ext uri="{FF2B5EF4-FFF2-40B4-BE49-F238E27FC236}">
                    <a16:creationId xmlns:a16="http://schemas.microsoft.com/office/drawing/2014/main" id="{262A57BE-D20C-47DF-9B89-0EA01AFE604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4" name="Rechthoek 33">
                <a:extLst>
                  <a:ext uri="{FF2B5EF4-FFF2-40B4-BE49-F238E27FC236}">
                    <a16:creationId xmlns:a16="http://schemas.microsoft.com/office/drawing/2014/main" id="{2CD592D0-48F7-48E5-9EFC-C02B1ED92EA6}"/>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5" name="Rechthoek 34">
                <a:extLst>
                  <a:ext uri="{FF2B5EF4-FFF2-40B4-BE49-F238E27FC236}">
                    <a16:creationId xmlns:a16="http://schemas.microsoft.com/office/drawing/2014/main" id="{3E7531DF-A5D5-4350-B2A4-0C58327C5CFF}"/>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6" name="Rechthoek 35">
                <a:extLst>
                  <a:ext uri="{FF2B5EF4-FFF2-40B4-BE49-F238E27FC236}">
                    <a16:creationId xmlns:a16="http://schemas.microsoft.com/office/drawing/2014/main" id="{DCED5B1B-6734-4733-8AF2-C753B4EEEDB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7" name="Vrije vorm 81">
                <a:extLst>
                  <a:ext uri="{FF2B5EF4-FFF2-40B4-BE49-F238E27FC236}">
                    <a16:creationId xmlns:a16="http://schemas.microsoft.com/office/drawing/2014/main" id="{2A205ABC-A5BA-49A3-8E70-F448F6714B13}"/>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38" name="Rechte verbindingslijn 37">
                <a:extLst>
                  <a:ext uri="{FF2B5EF4-FFF2-40B4-BE49-F238E27FC236}">
                    <a16:creationId xmlns:a16="http://schemas.microsoft.com/office/drawing/2014/main" id="{E4985E5F-C0CC-45EC-9B8E-FC2E4737F3CF}"/>
                  </a:ext>
                </a:extLst>
              </p:cNvPr>
              <p:cNvCxnSpPr>
                <a:cxnSpLocks/>
                <a:stCxn id="18" idx="2"/>
                <a:endCxn id="26"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BECDB332-161F-43B0-AAA1-F7CFA001B674}"/>
                  </a:ext>
                </a:extLst>
              </p:cNvPr>
              <p:cNvCxnSpPr>
                <a:cxnSpLocks/>
                <a:stCxn id="17"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40" name="Textfield placeholder">
                <a:extLst>
                  <a:ext uri="{FF2B5EF4-FFF2-40B4-BE49-F238E27FC236}">
                    <a16:creationId xmlns:a16="http://schemas.microsoft.com/office/drawing/2014/main" id="{C67EC152-C2BE-48E2-AFED-EDA068AF510D}"/>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9"/>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41" name="Textfield placeholder">
                <a:extLst>
                  <a:ext uri="{FF2B5EF4-FFF2-40B4-BE49-F238E27FC236}">
                    <a16:creationId xmlns:a16="http://schemas.microsoft.com/office/drawing/2014/main" id="{B8AC29B6-6999-4DAD-B84B-D13F9D8DAF1E}"/>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9"/>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42" name="Textfield placeholder">
                <a:extLst>
                  <a:ext uri="{FF2B5EF4-FFF2-40B4-BE49-F238E27FC236}">
                    <a16:creationId xmlns:a16="http://schemas.microsoft.com/office/drawing/2014/main" id="{4749213D-473E-442B-BBBD-76258C7182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9"/>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43" name="Afgeronde rechthoek 67">
                <a:extLst>
                  <a:ext uri="{FF2B5EF4-FFF2-40B4-BE49-F238E27FC236}">
                    <a16:creationId xmlns:a16="http://schemas.microsoft.com/office/drawing/2014/main" id="{A1D271A8-0707-487D-ACE4-73EB1AD4BBFF}"/>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44" name="Vrije vorm 68">
                <a:extLst>
                  <a:ext uri="{FF2B5EF4-FFF2-40B4-BE49-F238E27FC236}">
                    <a16:creationId xmlns:a16="http://schemas.microsoft.com/office/drawing/2014/main" id="{F22D7ED9-0FF7-4314-84AD-24775708809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48" name="Rechte verbindingslijn 47">
                <a:extLst>
                  <a:ext uri="{FF2B5EF4-FFF2-40B4-BE49-F238E27FC236}">
                    <a16:creationId xmlns:a16="http://schemas.microsoft.com/office/drawing/2014/main" id="{6916E28C-850D-4A8F-AD3B-162110B5CBE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50" name="Groep 49">
                <a:extLst>
                  <a:ext uri="{FF2B5EF4-FFF2-40B4-BE49-F238E27FC236}">
                    <a16:creationId xmlns:a16="http://schemas.microsoft.com/office/drawing/2014/main" id="{9718A8B7-34BB-4294-B2EC-331FEDF1F362}"/>
                  </a:ext>
                </a:extLst>
              </p:cNvPr>
              <p:cNvGrpSpPr/>
              <p:nvPr userDrawn="1"/>
            </p:nvGrpSpPr>
            <p:grpSpPr>
              <a:xfrm flipH="1">
                <a:off x="-2613177" y="1836300"/>
                <a:ext cx="313472" cy="324076"/>
                <a:chOff x="-2613177" y="1836300"/>
                <a:chExt cx="313472" cy="324076"/>
              </a:xfrm>
            </p:grpSpPr>
            <p:sp>
              <p:nvSpPr>
                <p:cNvPr id="51" name="Afgeronde rechthoek 69">
                  <a:extLst>
                    <a:ext uri="{FF2B5EF4-FFF2-40B4-BE49-F238E27FC236}">
                      <a16:creationId xmlns:a16="http://schemas.microsoft.com/office/drawing/2014/main" id="{C1C91ABC-7CCB-401F-B90E-41360564C561}"/>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2" name="Rechthoek 51">
                  <a:extLst>
                    <a:ext uri="{FF2B5EF4-FFF2-40B4-BE49-F238E27FC236}">
                      <a16:creationId xmlns:a16="http://schemas.microsoft.com/office/drawing/2014/main" id="{1B78E44D-439F-4AAD-9EE7-D57D384E5D80}"/>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3" name="Rechthoek 52">
                  <a:extLst>
                    <a:ext uri="{FF2B5EF4-FFF2-40B4-BE49-F238E27FC236}">
                      <a16:creationId xmlns:a16="http://schemas.microsoft.com/office/drawing/2014/main" id="{62D32FDB-3159-4FCA-81BD-4DEEED71B886}"/>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4" name="Rechthoek 53">
                  <a:extLst>
                    <a:ext uri="{FF2B5EF4-FFF2-40B4-BE49-F238E27FC236}">
                      <a16:creationId xmlns:a16="http://schemas.microsoft.com/office/drawing/2014/main" id="{983ADB64-FAC5-4914-91B8-E442AB1DDEB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5" name="Rechthoek 54">
                  <a:extLst>
                    <a:ext uri="{FF2B5EF4-FFF2-40B4-BE49-F238E27FC236}">
                      <a16:creationId xmlns:a16="http://schemas.microsoft.com/office/drawing/2014/main" id="{D9D76C4C-224F-4E67-BF97-0324F80C855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6" name="Rechthoek 55">
                  <a:extLst>
                    <a:ext uri="{FF2B5EF4-FFF2-40B4-BE49-F238E27FC236}">
                      <a16:creationId xmlns:a16="http://schemas.microsoft.com/office/drawing/2014/main" id="{94550007-5137-4283-A548-E56C113138CE}"/>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7" name="Rechthoek 56">
                  <a:extLst>
                    <a:ext uri="{FF2B5EF4-FFF2-40B4-BE49-F238E27FC236}">
                      <a16:creationId xmlns:a16="http://schemas.microsoft.com/office/drawing/2014/main" id="{A1671D5F-F6A9-4723-8403-EFF5E62C7053}"/>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8" name="Rechthoek 57">
                  <a:extLst>
                    <a:ext uri="{FF2B5EF4-FFF2-40B4-BE49-F238E27FC236}">
                      <a16:creationId xmlns:a16="http://schemas.microsoft.com/office/drawing/2014/main" id="{F91F1268-C783-4127-84D6-09918603A87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9" name="Rechthoek 58">
                  <a:extLst>
                    <a:ext uri="{FF2B5EF4-FFF2-40B4-BE49-F238E27FC236}">
                      <a16:creationId xmlns:a16="http://schemas.microsoft.com/office/drawing/2014/main" id="{4F0D0CCD-5097-476F-9552-612F41E3A3AB}"/>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0" name="Rechthoek 59">
                  <a:extLst>
                    <a:ext uri="{FF2B5EF4-FFF2-40B4-BE49-F238E27FC236}">
                      <a16:creationId xmlns:a16="http://schemas.microsoft.com/office/drawing/2014/main" id="{4F190751-5E32-40CF-8A60-3E9EBD5F5A42}"/>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1" name="Rechthoek 60">
                  <a:extLst>
                    <a:ext uri="{FF2B5EF4-FFF2-40B4-BE49-F238E27FC236}">
                      <a16:creationId xmlns:a16="http://schemas.microsoft.com/office/drawing/2014/main" id="{74E24DCA-3857-4211-9064-44460550A2E7}"/>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2" name="Vrije vorm 81">
                  <a:extLst>
                    <a:ext uri="{FF2B5EF4-FFF2-40B4-BE49-F238E27FC236}">
                      <a16:creationId xmlns:a16="http://schemas.microsoft.com/office/drawing/2014/main" id="{15FE52C5-A8EC-4808-8841-6930692E0486}"/>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74" name="Tijdelijke aanduiding voor tekst 2">
              <a:extLst>
                <a:ext uri="{FF2B5EF4-FFF2-40B4-BE49-F238E27FC236}">
                  <a16:creationId xmlns:a16="http://schemas.microsoft.com/office/drawing/2014/main" id="{3ADEEF9F-9FE6-41B7-89A3-9993FC5A0B6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75" name="Tijdelijke aanduiding voor tekst 2">
              <a:extLst>
                <a:ext uri="{FF2B5EF4-FFF2-40B4-BE49-F238E27FC236}">
                  <a16:creationId xmlns:a16="http://schemas.microsoft.com/office/drawing/2014/main" id="{B7B93833-5848-4F9C-B976-35C723AB518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76" name="Rechthoek 75">
            <a:extLst>
              <a:ext uri="{FF2B5EF4-FFF2-40B4-BE49-F238E27FC236}">
                <a16:creationId xmlns:a16="http://schemas.microsoft.com/office/drawing/2014/main" id="{35AC0850-28E4-4CBB-9C41-444A1DE737A7}"/>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77" name="Rechte verbindingslijn 76">
            <a:extLst>
              <a:ext uri="{FF2B5EF4-FFF2-40B4-BE49-F238E27FC236}">
                <a16:creationId xmlns:a16="http://schemas.microsoft.com/office/drawing/2014/main" id="{7A2CE517-C71B-4ECC-9DFB-31FBB462F9CB}"/>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78" name="Tekstvak 77">
            <a:extLst>
              <a:ext uri="{FF2B5EF4-FFF2-40B4-BE49-F238E27FC236}">
                <a16:creationId xmlns:a16="http://schemas.microsoft.com/office/drawing/2014/main" id="{88AADE94-7F32-4446-B4E7-645E327C4E9C}"/>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79" name="Groep 78">
            <a:extLst>
              <a:ext uri="{FF2B5EF4-FFF2-40B4-BE49-F238E27FC236}">
                <a16:creationId xmlns:a16="http://schemas.microsoft.com/office/drawing/2014/main" id="{79A5ECB5-5F39-4230-BFD0-744BB7DB69C0}"/>
              </a:ext>
            </a:extLst>
          </p:cNvPr>
          <p:cNvGrpSpPr/>
          <p:nvPr userDrawn="1"/>
        </p:nvGrpSpPr>
        <p:grpSpPr>
          <a:xfrm>
            <a:off x="-5020889" y="4423058"/>
            <a:ext cx="250379" cy="249771"/>
            <a:chOff x="-706740" y="145633"/>
            <a:chExt cx="250379" cy="249771"/>
          </a:xfrm>
        </p:grpSpPr>
        <p:sp>
          <p:nvSpPr>
            <p:cNvPr id="80" name="Rechthoek 79">
              <a:extLst>
                <a:ext uri="{FF2B5EF4-FFF2-40B4-BE49-F238E27FC236}">
                  <a16:creationId xmlns:a16="http://schemas.microsoft.com/office/drawing/2014/main" id="{0C7A52F9-46F2-438F-A50F-6DF47D5D660D}"/>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1" name="Gelijkbenige driehoek 128">
              <a:extLst>
                <a:ext uri="{FF2B5EF4-FFF2-40B4-BE49-F238E27FC236}">
                  <a16:creationId xmlns:a16="http://schemas.microsoft.com/office/drawing/2014/main" id="{5ABC6E0E-D41B-4FE9-8758-02763B96C04F}"/>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2" name="Ovaal 81">
              <a:extLst>
                <a:ext uri="{FF2B5EF4-FFF2-40B4-BE49-F238E27FC236}">
                  <a16:creationId xmlns:a16="http://schemas.microsoft.com/office/drawing/2014/main" id="{C4FB9072-399F-4041-B3AC-54D5C49782D2}"/>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83" name="Rechthoek 82">
              <a:extLst>
                <a:ext uri="{FF2B5EF4-FFF2-40B4-BE49-F238E27FC236}">
                  <a16:creationId xmlns:a16="http://schemas.microsoft.com/office/drawing/2014/main" id="{E8093DFA-7E9D-489A-9819-1D65C1E93984}"/>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84" name="Rechte verbindingslijn 83">
              <a:extLst>
                <a:ext uri="{FF2B5EF4-FFF2-40B4-BE49-F238E27FC236}">
                  <a16:creationId xmlns:a16="http://schemas.microsoft.com/office/drawing/2014/main" id="{98E6A22D-9E05-48DE-9674-4FE5E55769E3}"/>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85" name="Tekstvak 84">
            <a:extLst>
              <a:ext uri="{FF2B5EF4-FFF2-40B4-BE49-F238E27FC236}">
                <a16:creationId xmlns:a16="http://schemas.microsoft.com/office/drawing/2014/main" id="{FE4B3193-D3F7-44B4-A90D-EAE08596B44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86" name="Tekstvak 85">
            <a:extLst>
              <a:ext uri="{FF2B5EF4-FFF2-40B4-BE49-F238E27FC236}">
                <a16:creationId xmlns:a16="http://schemas.microsoft.com/office/drawing/2014/main" id="{7C910FE5-28A9-4040-AE16-EC6AD92B1B3F}"/>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87" name="Groep 86">
            <a:extLst>
              <a:ext uri="{FF2B5EF4-FFF2-40B4-BE49-F238E27FC236}">
                <a16:creationId xmlns:a16="http://schemas.microsoft.com/office/drawing/2014/main" id="{CC8C216F-C694-4B4E-A8BB-86062B0419F1}"/>
              </a:ext>
            </a:extLst>
          </p:cNvPr>
          <p:cNvGrpSpPr/>
          <p:nvPr userDrawn="1"/>
        </p:nvGrpSpPr>
        <p:grpSpPr>
          <a:xfrm>
            <a:off x="-4668802" y="4423057"/>
            <a:ext cx="252000" cy="216024"/>
            <a:chOff x="-932185" y="5325334"/>
            <a:chExt cx="252000" cy="216024"/>
          </a:xfrm>
        </p:grpSpPr>
        <p:sp>
          <p:nvSpPr>
            <p:cNvPr id="88" name="Rechthoek 87">
              <a:extLst>
                <a:ext uri="{FF2B5EF4-FFF2-40B4-BE49-F238E27FC236}">
                  <a16:creationId xmlns:a16="http://schemas.microsoft.com/office/drawing/2014/main" id="{3747CBC3-F784-40F5-BE1E-0D0B255A67FF}"/>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89" name="Groep 88">
              <a:extLst>
                <a:ext uri="{FF2B5EF4-FFF2-40B4-BE49-F238E27FC236}">
                  <a16:creationId xmlns:a16="http://schemas.microsoft.com/office/drawing/2014/main" id="{EAAEB0ED-C101-4221-B0EA-23B22BF6B1B5}"/>
                </a:ext>
              </a:extLst>
            </p:cNvPr>
            <p:cNvGrpSpPr/>
            <p:nvPr userDrawn="1"/>
          </p:nvGrpSpPr>
          <p:grpSpPr>
            <a:xfrm>
              <a:off x="-925512" y="5325900"/>
              <a:ext cx="241658" cy="36000"/>
              <a:chOff x="-964435" y="5325900"/>
              <a:chExt cx="241658" cy="36000"/>
            </a:xfrm>
          </p:grpSpPr>
          <p:sp>
            <p:nvSpPr>
              <p:cNvPr id="98" name="Rechthoek 97">
                <a:extLst>
                  <a:ext uri="{FF2B5EF4-FFF2-40B4-BE49-F238E27FC236}">
                    <a16:creationId xmlns:a16="http://schemas.microsoft.com/office/drawing/2014/main" id="{F08B39B6-5313-40B3-B61E-4BA1FC0C06CE}"/>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9" name="Rechthoek 98">
                <a:extLst>
                  <a:ext uri="{FF2B5EF4-FFF2-40B4-BE49-F238E27FC236}">
                    <a16:creationId xmlns:a16="http://schemas.microsoft.com/office/drawing/2014/main" id="{A9FD6A0F-D2C2-417A-8A94-0A85AE216C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0" name="Rechthoek 99">
                <a:extLst>
                  <a:ext uri="{FF2B5EF4-FFF2-40B4-BE49-F238E27FC236}">
                    <a16:creationId xmlns:a16="http://schemas.microsoft.com/office/drawing/2014/main" id="{3D06106C-43DA-4D93-8906-2C927E0CE51D}"/>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1" name="Rechthoek 100">
                <a:extLst>
                  <a:ext uri="{FF2B5EF4-FFF2-40B4-BE49-F238E27FC236}">
                    <a16:creationId xmlns:a16="http://schemas.microsoft.com/office/drawing/2014/main" id="{863B761B-89BC-4C8F-9F2D-141D293324C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2" name="Rechthoek 101">
                <a:extLst>
                  <a:ext uri="{FF2B5EF4-FFF2-40B4-BE49-F238E27FC236}">
                    <a16:creationId xmlns:a16="http://schemas.microsoft.com/office/drawing/2014/main" id="{DA6E1C90-7230-4408-8069-FD79D9BF8E6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3" name="Rechthoek 102">
                <a:extLst>
                  <a:ext uri="{FF2B5EF4-FFF2-40B4-BE49-F238E27FC236}">
                    <a16:creationId xmlns:a16="http://schemas.microsoft.com/office/drawing/2014/main" id="{B9823A4A-1F6F-48CD-9A69-F2D779FFF01A}"/>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4" name="Rechthoek 103">
                <a:extLst>
                  <a:ext uri="{FF2B5EF4-FFF2-40B4-BE49-F238E27FC236}">
                    <a16:creationId xmlns:a16="http://schemas.microsoft.com/office/drawing/2014/main" id="{5B9BD66E-7A0B-4595-8B76-7D8C198E60A1}"/>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90" name="Groep 89">
              <a:extLst>
                <a:ext uri="{FF2B5EF4-FFF2-40B4-BE49-F238E27FC236}">
                  <a16:creationId xmlns:a16="http://schemas.microsoft.com/office/drawing/2014/main" id="{F7EEE6AD-8D73-4A3B-8386-324A224E73B0}"/>
                </a:ext>
              </a:extLst>
            </p:cNvPr>
            <p:cNvGrpSpPr/>
            <p:nvPr userDrawn="1"/>
          </p:nvGrpSpPr>
          <p:grpSpPr>
            <a:xfrm>
              <a:off x="-925512" y="5502593"/>
              <a:ext cx="241658" cy="36000"/>
              <a:chOff x="-964435" y="5325900"/>
              <a:chExt cx="241658" cy="36000"/>
            </a:xfrm>
          </p:grpSpPr>
          <p:sp>
            <p:nvSpPr>
              <p:cNvPr id="91" name="Rechthoek 90">
                <a:extLst>
                  <a:ext uri="{FF2B5EF4-FFF2-40B4-BE49-F238E27FC236}">
                    <a16:creationId xmlns:a16="http://schemas.microsoft.com/office/drawing/2014/main" id="{333E69B3-10F5-4D33-8A7F-BF6FA70B4588}"/>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2" name="Rechthoek 91">
                <a:extLst>
                  <a:ext uri="{FF2B5EF4-FFF2-40B4-BE49-F238E27FC236}">
                    <a16:creationId xmlns:a16="http://schemas.microsoft.com/office/drawing/2014/main" id="{C40FA266-573F-45E3-AA09-1C887393B038}"/>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3" name="Rechthoek 92">
                <a:extLst>
                  <a:ext uri="{FF2B5EF4-FFF2-40B4-BE49-F238E27FC236}">
                    <a16:creationId xmlns:a16="http://schemas.microsoft.com/office/drawing/2014/main" id="{0E9CAD1D-22CD-4393-968B-16CA1CBF60A4}"/>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4" name="Rechthoek 93">
                <a:extLst>
                  <a:ext uri="{FF2B5EF4-FFF2-40B4-BE49-F238E27FC236}">
                    <a16:creationId xmlns:a16="http://schemas.microsoft.com/office/drawing/2014/main" id="{02B85BBB-7BD9-4630-B963-8C398398E396}"/>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5" name="Rechthoek 94">
                <a:extLst>
                  <a:ext uri="{FF2B5EF4-FFF2-40B4-BE49-F238E27FC236}">
                    <a16:creationId xmlns:a16="http://schemas.microsoft.com/office/drawing/2014/main" id="{F534DBDE-4D7D-4B4D-89AB-AF615502CA3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6" name="Rechthoek 95">
                <a:extLst>
                  <a:ext uri="{FF2B5EF4-FFF2-40B4-BE49-F238E27FC236}">
                    <a16:creationId xmlns:a16="http://schemas.microsoft.com/office/drawing/2014/main" id="{E8E332FA-BA11-49C6-A1F0-BD67BCFBAB2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7" name="Rechthoek 96">
                <a:extLst>
                  <a:ext uri="{FF2B5EF4-FFF2-40B4-BE49-F238E27FC236}">
                    <a16:creationId xmlns:a16="http://schemas.microsoft.com/office/drawing/2014/main" id="{26C6BB4F-FDFE-4603-8F8D-3A6A20EE821D}"/>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105" name="Tekstvak 104">
            <a:extLst>
              <a:ext uri="{FF2B5EF4-FFF2-40B4-BE49-F238E27FC236}">
                <a16:creationId xmlns:a16="http://schemas.microsoft.com/office/drawing/2014/main" id="{8940EEB4-222D-43D0-9BCD-872F36076FD9}"/>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grpSp>
        <p:nvGrpSpPr>
          <p:cNvPr id="106" name="Groep 105">
            <a:extLst>
              <a:ext uri="{FF2B5EF4-FFF2-40B4-BE49-F238E27FC236}">
                <a16:creationId xmlns:a16="http://schemas.microsoft.com/office/drawing/2014/main" id="{2EDA2F91-940E-421A-8F82-D284268B6043}"/>
              </a:ext>
            </a:extLst>
          </p:cNvPr>
          <p:cNvGrpSpPr/>
          <p:nvPr userDrawn="1"/>
        </p:nvGrpSpPr>
        <p:grpSpPr>
          <a:xfrm>
            <a:off x="12553509" y="39215"/>
            <a:ext cx="4099182" cy="5954168"/>
            <a:chOff x="12553509" y="39215"/>
            <a:chExt cx="4099182" cy="5954168"/>
          </a:xfrm>
        </p:grpSpPr>
        <p:sp>
          <p:nvSpPr>
            <p:cNvPr id="107" name="Rechthoek 106">
              <a:extLst>
                <a:ext uri="{FF2B5EF4-FFF2-40B4-BE49-F238E27FC236}">
                  <a16:creationId xmlns:a16="http://schemas.microsoft.com/office/drawing/2014/main" id="{CC2A2615-8E11-4BF9-9D03-B589C4861C84}"/>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Rechthoek 107">
              <a:extLst>
                <a:ext uri="{FF2B5EF4-FFF2-40B4-BE49-F238E27FC236}">
                  <a16:creationId xmlns:a16="http://schemas.microsoft.com/office/drawing/2014/main" id="{2DAFC60F-E050-4CA6-BE80-3756ACF451EC}"/>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9" name="Tekstvak 108">
              <a:extLst>
                <a:ext uri="{FF2B5EF4-FFF2-40B4-BE49-F238E27FC236}">
                  <a16:creationId xmlns:a16="http://schemas.microsoft.com/office/drawing/2014/main" id="{8D24E533-B581-4FD9-AA70-6349E02CFEF9}"/>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10" name="Tekstvak 109">
              <a:extLst>
                <a:ext uri="{FF2B5EF4-FFF2-40B4-BE49-F238E27FC236}">
                  <a16:creationId xmlns:a16="http://schemas.microsoft.com/office/drawing/2014/main" id="{2652D8C6-D439-4EE0-B2B3-D8E99DB5B1D6}"/>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11" name="Tekstvak 110">
              <a:extLst>
                <a:ext uri="{FF2B5EF4-FFF2-40B4-BE49-F238E27FC236}">
                  <a16:creationId xmlns:a16="http://schemas.microsoft.com/office/drawing/2014/main" id="{5DEFD461-1699-4F95-8C07-24F6AAE1E87B}"/>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112" name="Tekstvak 111">
              <a:extLst>
                <a:ext uri="{FF2B5EF4-FFF2-40B4-BE49-F238E27FC236}">
                  <a16:creationId xmlns:a16="http://schemas.microsoft.com/office/drawing/2014/main" id="{98138A51-A33D-41CE-ACE0-873A2B5375F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sp>
        <p:nvSpPr>
          <p:cNvPr id="113" name="Rechthoek 112">
            <a:extLst>
              <a:ext uri="{FF2B5EF4-FFF2-40B4-BE49-F238E27FC236}">
                <a16:creationId xmlns:a16="http://schemas.microsoft.com/office/drawing/2014/main" id="{9F84CA83-5C31-47CA-9BFA-BD54B1D382B6}"/>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114" name="Rechte verbindingslijn 113">
            <a:extLst>
              <a:ext uri="{FF2B5EF4-FFF2-40B4-BE49-F238E27FC236}">
                <a16:creationId xmlns:a16="http://schemas.microsoft.com/office/drawing/2014/main" id="{4FD0B2F5-9601-49E3-8E39-82FEC9613E8A}"/>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115" name="Tekstvak 114">
            <a:extLst>
              <a:ext uri="{FF2B5EF4-FFF2-40B4-BE49-F238E27FC236}">
                <a16:creationId xmlns:a16="http://schemas.microsoft.com/office/drawing/2014/main" id="{6D390060-93A0-4B08-A782-F54E24646217}"/>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116" name="Rechthoek 115">
            <a:extLst>
              <a:ext uri="{FF2B5EF4-FFF2-40B4-BE49-F238E27FC236}">
                <a16:creationId xmlns:a16="http://schemas.microsoft.com/office/drawing/2014/main" id="{FFABD39F-B2E0-4519-B4DE-15D4E7152F6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117" name="Rechte verbindingslijn 116">
            <a:extLst>
              <a:ext uri="{FF2B5EF4-FFF2-40B4-BE49-F238E27FC236}">
                <a16:creationId xmlns:a16="http://schemas.microsoft.com/office/drawing/2014/main" id="{AD57F226-A90C-48F2-950F-4D0A77AC88D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118" name="Tekstvak 117">
            <a:extLst>
              <a:ext uri="{FF2B5EF4-FFF2-40B4-BE49-F238E27FC236}">
                <a16:creationId xmlns:a16="http://schemas.microsoft.com/office/drawing/2014/main" id="{2DA8B81A-68C1-4305-9E28-017A5A9E667D}"/>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pic>
        <p:nvPicPr>
          <p:cNvPr id="121" name="Graphic 120">
            <a:extLst>
              <a:ext uri="{FF2B5EF4-FFF2-40B4-BE49-F238E27FC236}">
                <a16:creationId xmlns:a16="http://schemas.microsoft.com/office/drawing/2014/main" id="{80C8E263-0906-415A-879F-A46BFC75458A}"/>
              </a:ext>
            </a:extLst>
          </p:cNvPr>
          <p:cNvPicPr>
            <a:picLocks noChangeAspect="1"/>
          </p:cNvPicPr>
          <p:nvPr userDrawn="1"/>
        </p:nvPicPr>
        <p:blipFill>
          <a:blip>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853335005"/>
      </p:ext>
    </p:extLst>
  </p:cSld>
  <p:clrMap bg1="lt1" tx1="dk1" bg2="lt2" tx2="dk2" accent1="accent1" accent2="accent2" accent3="accent3" accent4="accent4" accent5="accent5" accent6="accent6" hlink="hlink" folHlink="folHlink"/>
  <p:sldLayoutIdLst>
    <p:sldLayoutId id="2147483668" r:id="rId1"/>
    <p:sldLayoutId id="2147483826" r:id="rId2"/>
    <p:sldLayoutId id="2147483649" r:id="rId3"/>
    <p:sldLayoutId id="2147483667" r:id="rId4"/>
    <p:sldLayoutId id="2147483677" r:id="rId5"/>
    <p:sldLayoutId id="2147483678" r:id="rId6"/>
    <p:sldLayoutId id="2147483679" r:id="rId7"/>
    <p:sldLayoutId id="2147483650" r:id="rId8"/>
    <p:sldLayoutId id="2147483661" r:id="rId9"/>
    <p:sldLayoutId id="2147483652" r:id="rId10"/>
    <p:sldLayoutId id="2147483824" r:id="rId11"/>
    <p:sldLayoutId id="2147483825" r:id="rId12"/>
    <p:sldLayoutId id="2147483651" r:id="rId13"/>
    <p:sldLayoutId id="2147483663" r:id="rId14"/>
    <p:sldLayoutId id="2147483682" r:id="rId15"/>
    <p:sldLayoutId id="2147483683" r:id="rId16"/>
    <p:sldLayoutId id="2147483671" r:id="rId17"/>
    <p:sldLayoutId id="2147483684" r:id="rId18"/>
    <p:sldLayoutId id="2147483674" r:id="rId19"/>
    <p:sldLayoutId id="2147483685" r:id="rId20"/>
    <p:sldLayoutId id="2147483670" r:id="rId21"/>
    <p:sldLayoutId id="2147483680" r:id="rId22"/>
    <p:sldLayoutId id="2147483666" r:id="rId23"/>
    <p:sldLayoutId id="2147483672" r:id="rId24"/>
    <p:sldLayoutId id="2147483675" r:id="rId25"/>
    <p:sldLayoutId id="2147483664" r:id="rId26"/>
    <p:sldLayoutId id="2147483665" r:id="rId27"/>
    <p:sldLayoutId id="2147483835" r:id="rId28"/>
    <p:sldLayoutId id="2147483653" r:id="rId29"/>
    <p:sldLayoutId id="2147483681" r:id="rId30"/>
    <p:sldLayoutId id="2147483669" r:id="rId31"/>
    <p:sldLayoutId id="2147483654" r:id="rId32"/>
    <p:sldLayoutId id="2147483822" r:id="rId33"/>
    <p:sldLayoutId id="2147483823" r:id="rId34"/>
    <p:sldLayoutId id="2147483676" r:id="rId35"/>
    <p:sldLayoutId id="2147483655" r:id="rId36"/>
    <p:sldLayoutId id="2147483840" r:id="rId37"/>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337B4616-B72D-4FA0-AD48-63A1112A287E}"/>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BF47E7A-C662-443B-AC92-167B0661DB8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EE8ED4ED-41B7-4AE3-85D9-6D470E8B29B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C84C0C83-0A72-44E0-BA74-E7D686365C16}"/>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4D2EA43F-716F-414F-B2D6-DA6875BBFF6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4F11612A-4310-45F4-8C77-0B82D08FB78D}"/>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34955A59-8B0E-45D2-93EF-0AC8365DAF5B}"/>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9E2CA68F-A0B3-423E-B7E4-2B22655E0397}"/>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77D04CD7-ED50-4AA5-A37E-DA056A3EA508}"/>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C039B0E-FFBF-4400-A7F3-92A0BF3A32B8}"/>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EBDF6125-9A20-493A-B602-CB205452941E}"/>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AAE6FAC-12E4-46D0-A6B5-043013F5288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B4840B21-F3C6-4A12-A1E2-F7CAD93BE730}"/>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84F9C80-5B45-4ABB-AEE4-B463A1C68FE8}"/>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0AB74D77-7F28-4F40-B499-0B957A0F933F}"/>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245A522D-64A6-4857-989B-ED21FFE4D6E1}"/>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F71E5CA-9616-4F08-BF6A-B6B91C571D07}"/>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5AD481C2-40D5-401B-B6EC-868A57B3D1E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3144E590-11B6-438A-BEF4-1DD96D1EC85B}"/>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CC47DB4-BAA7-4DBB-8C0B-8BDBDB1F28DB}"/>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3E9E3B8B-DD14-40A7-8B2A-5A43A4982DC9}"/>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D8A4945F-F04A-4881-865D-AD3261C89F47}"/>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033F3895-2537-4E33-9348-6524E4D4DEF7}"/>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D5C7F5E-4830-49F0-A14B-8BFF5DF5433F}"/>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5EF8B20C-EC46-4471-B124-C8084C930AD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6FC83A63-B7C0-4B10-99E6-6B48E7BC798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4A9791FE-AAA7-4285-8619-A56D4AE18CC9}"/>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6664212D-D84C-4233-8539-8F115EE748E3}"/>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71C66246-E1A8-4172-A0FC-8BF0E03374C2}"/>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B68C7EA-B269-47E9-A15D-6AEC535B572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661F74B9-E18D-478A-8D09-11E251A52C7F}"/>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8498D7BF-CFEB-4E9C-904B-1A414A24479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D19D5820-0527-4438-A6C5-85840061C848}"/>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C113F606-2548-49F1-B246-5AE61784318D}"/>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2DED2C34-F782-4DEB-B82D-8A69CADB1EE9}"/>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AD83A18F-F3AF-4526-91C0-8A93BCB79B99}"/>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7AFE71C8-41BF-4181-85D5-28D05026FFF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D6A72E17-BACA-4BC0-ADD8-69D10A2AB480}"/>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452F2C7B-D819-4C56-8B71-B8A2F357081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B7BADF2B-7AF7-4C53-9D60-D7DA84A0C198}"/>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695D8CA0-D1C6-433F-8DFC-1EAB4D5C431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517D5443-2124-4A75-BF99-7E3AB53434E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C3C58E34-AAEF-41F0-ADB9-E18AC9449CB9}"/>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018ACE8F-86C9-4C30-91A6-B9A56324880E}"/>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F4E0E1A-D65A-4ECB-817A-4DD5207716BD}"/>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D1A0D040-C989-44E4-BC5C-42C6AD577DD7}"/>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5D07008D-2B8C-4447-AF0B-8861EF89C69B}"/>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D48CFB4B-ABEA-4388-8FB0-E60DB9FA5F33}"/>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FF57443C-0BFB-432F-84E4-F35FABC0BB5F}"/>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EF4B08F5-5CAF-4A3F-9C84-E7570DCCEA02}"/>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8B97F22A-BB0F-4FBA-965F-67B231685991}"/>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C3722063-238A-458B-9C11-7C9833D0A84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CE654171-68EB-4B80-888B-76613B970D6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4DE609F4-7D77-45BD-A62D-F63F0CC320A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25597714-6348-49CA-8C2D-3F5EA35F5E22}"/>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A5EE778E-26A2-4011-BB3D-99EDD560542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F87ED467-FF67-467A-8035-460DBAB67960}"/>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F54954EE-E112-4447-A48A-DBE257AAC5D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EF98556-38E8-4A80-9214-E76A01060EA1}"/>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0E492C97-75DC-451F-B5E0-B78698FDE2DC}"/>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DC75D84C-2FF1-4B20-A188-13A084E4F7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E8016437-2D14-4418-B7D1-CDD6890A8AA5}"/>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699AF61E-A1FE-4AFB-B3CA-FDB429A88C81}"/>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71E2072E-16FD-4923-AEFA-011B5003E48B}"/>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FB2E6B5-E775-4B4D-B3B5-D036114D66CE}"/>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9706676C-B386-411F-81F4-31FDCB9FDE83}"/>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1FE5F23-7C8D-4BCA-9789-B13108B0EE8D}"/>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E07FD847-02F8-405C-BA22-0EBC822DF0F8}"/>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20066D6B-9D48-4851-93C9-476B894F541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230700B-DF3E-49F8-BAA7-365939D84E69}"/>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11DC28C6-D4B1-469A-9996-B3264E7CAC5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79908424-CE65-4CEC-9AEA-7C182B4DB565}"/>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F4E95661-4EE4-4757-B3E8-45BFA31DF904}"/>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D2365C66-20A7-4485-B157-CFCAAE4F1C72}"/>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3BF54D-A617-47B9-B321-34F78AB4485E}"/>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8ADB2264-9376-4153-8AAE-C2FAD0547DB7}"/>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D9EEFEEC-A1CF-4751-B3C3-FEEBED085CAA}"/>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83476F9-5138-4331-83CA-84D5F7279113}"/>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FD9CDDD2-2888-415C-9EAF-4B7E1EC049A8}"/>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EFE619C6-B873-4177-AFB0-22B19A61F5A1}"/>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23C36673-3953-4EF0-826E-94D0268F0518}"/>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74BAA29D-2727-480E-838B-E6AE738DBC10}"/>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D99DC91-7CDD-4598-A287-A5CF8D5E3ABA}"/>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95B265C2-EF4F-4A34-AC64-6CD022CA0591}"/>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C23B0875-9E60-4603-899B-8E8164EC3199}"/>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8A675B9A-6DB4-464E-8A11-2F6C84D37A1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D55F5984-7125-4489-9464-AD5D0679FD1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77E51199-4289-4F31-81AD-0723BBD455F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480D4306-5754-47BD-B77F-F69BD3B6D879}"/>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5B2F7F44-36C3-46E5-B37F-4C1A306FEC14}"/>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B1C426EA-D80F-46F6-A2B6-1E6FA3970E34}"/>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2AC15375-0C4E-4ECB-B3B5-8F023D9092AF}"/>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032A5E42-6FCA-4F7B-BCF1-6E09B0A648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254C736C-9B08-49DD-A1D0-CDDAF5200A7C}"/>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6DF690CB-9E53-40E2-8E54-1DA83D5663F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58C69EBD-14AF-48CC-95D2-8F0B45F11494}"/>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7DA57417-EEF2-4A27-9A29-AAA2EB8847CE}"/>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9DEB8CF2-C780-4360-8440-E740AAF3539C}"/>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3CA85569-9DC4-4B6A-953C-8924E7B25831}"/>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B488DB2-60B1-43C7-B0C7-CB459CF8AC52}"/>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A4D130C6-5CB6-4479-B7BB-38A908A62E49}"/>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D5055583-FB23-460D-855E-E5255077A805}"/>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ED35F8DF-6378-495D-B79C-D396971B20F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895A9BED-F4CC-4CF3-9B61-A9B08162E384}"/>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9B4CB922-676C-4DF2-87EA-CF7E52F6114F}"/>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20" name="Tijdelijke aanduiding voor dianummer 5">
            <a:extLst>
              <a:ext uri="{FF2B5EF4-FFF2-40B4-BE49-F238E27FC236}">
                <a16:creationId xmlns:a16="http://schemas.microsoft.com/office/drawing/2014/main" id="{2A5AD14C-1DC7-4628-87A4-CC5785E8A00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221" name="Gelijkbenige driehoek 220">
            <a:extLst>
              <a:ext uri="{FF2B5EF4-FFF2-40B4-BE49-F238E27FC236}">
                <a16:creationId xmlns:a16="http://schemas.microsoft.com/office/drawing/2014/main" id="{13A964E5-0B2E-4D21-8D9A-EA4DA3D8E76F}"/>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8EF42962-69CB-4B68-B078-CD992306E41F}"/>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774358201"/>
      </p:ext>
    </p:extLst>
  </p:cSld>
  <p:clrMap bg1="lt1" tx1="dk1" bg2="lt2" tx2="dk2" accent1="accent1" accent2="accent2" accent3="accent3" accent4="accent4" accent5="accent5" accent6="accent6" hlink="hlink" folHlink="folHlink"/>
  <p:sldLayoutIdLst>
    <p:sldLayoutId id="2147483687" r:id="rId1"/>
    <p:sldLayoutId id="214748382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831"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836" r:id="rId28"/>
    <p:sldLayoutId id="2147483712" r:id="rId29"/>
    <p:sldLayoutId id="2147483713" r:id="rId30"/>
    <p:sldLayoutId id="2147483714" r:id="rId31"/>
    <p:sldLayoutId id="2147483715" r:id="rId32"/>
    <p:sldLayoutId id="2147483820" r:id="rId33"/>
    <p:sldLayoutId id="2147483821" r:id="rId34"/>
    <p:sldLayoutId id="2147483716" r:id="rId35"/>
    <p:sldLayoutId id="2147483717"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79D2790D-61BA-4832-BFEE-FEC9CD051E24}"/>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1B85706C-AFE0-414E-8E79-C76A58E2F69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C015D7B4-8A29-41A9-B1EE-A1390D627CE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74F7C295-7D65-4894-A7C0-98FA05FCC075}"/>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69174531-AC82-4FE1-BCC3-555E13257ABE}"/>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5415BED8-C978-4D5B-8483-BEBF2DCC9635}"/>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173472FD-CD4B-451B-95A6-429F029C4D2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00A6A84C-4115-40B3-9F09-4766E87AF3C8}"/>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D539BCC1-AFB5-487F-BED5-3E6E85DCF7B5}"/>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40B4BE8D-5BCB-4A53-9D7B-7B7184F5D6EF}"/>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D307BD40-6D2B-47A3-A4A7-85840D20C82A}"/>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CD1F5677-AC13-4FA0-BA2E-317664B416B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60C67D43-0904-44B8-9818-C470CD0110CA}"/>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774CF6C-B714-412A-B4C8-A62D67C126A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C7371B05-5C25-4602-8D6B-7E00F00A6C65}"/>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4F2DD031-5A14-4435-8142-71A736D3CD3E}"/>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A93C44E7-5604-4B8A-9B8D-73FDAD3428A1}"/>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A345BA87-6327-4AC3-82A5-2B80D63B96C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827FB452-D581-4E0C-875F-9BE8680C32AF}"/>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E435F60-E3E9-4604-9F41-AF4D7CA462D5}"/>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A08FD154-4312-4D5C-8157-556F4755ECFC}"/>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C04021BA-5F77-41D7-8978-676227A0B0F1}"/>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29CAFD44-0BEC-4B78-9A5E-DDC2B76F94CE}"/>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9EE5CCD8-EF19-44E5-B3AE-69719FBDEE3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DDE6F321-0517-43FB-B313-03DCD589387D}"/>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16692A55-B9EA-445A-989E-7F54F59FE5A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67285B8C-F465-4244-A181-1C486543AD3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D0B2D202-E0F7-4870-9FAE-AD3DC24221ED}"/>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9A7960B-B00F-4EA3-B510-B15971E9691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7FF696A7-ACE1-4AE7-B3A8-09AC8F2248A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22AFF78-2C11-4CC4-8BBF-6ADE4073B7B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E9B418D1-D6CF-44A0-B15C-3061516C58A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355D99D5-EAD5-480F-A8FF-4ACF8762B7D1}"/>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B83F3CF1-F073-4FC8-9076-03025D1EB754}"/>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70861974-98FF-4396-99A5-13ED10EC4C96}"/>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CEEDDB00-ECA8-4B7A-8D92-A5EF3B1F3A2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36AE9E56-0480-463F-878E-8C4173E2CCB1}"/>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12914E9B-56C8-4AC3-A294-1562EA76D666}"/>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21372E90-CF59-49BD-BFB2-0DABE6658B8C}"/>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4487A68D-C23A-4B2D-8E63-844F930FD6BC}"/>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56D1BF94-A80C-48BE-BC67-0E33BAE7DB88}"/>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00EA4235-8605-4E92-952D-77756D42772F}"/>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07CFABEE-0A5B-4CDB-B030-FA3B36227FB3}"/>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F8D86776-7CBE-4843-8797-90E029B95B0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D33A884C-1715-4557-9F26-10EDFA127BFE}"/>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EA438AD9-06DD-4CBC-8AF4-87E2FBA5FE43}"/>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53FEFD4-2B0C-4301-B22A-DFE74EC1C0C3}"/>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C86DD0C3-AB19-454A-8007-10192687BE75}"/>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D4BDF35D-9237-43F3-BC29-F22C4E14FFFA}"/>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4AF78728-E97F-47A3-B086-78223170919A}"/>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C6B2177F-E21C-4650-AD4E-2B52F196DC5E}"/>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EC5B32B-B820-4869-A74E-5B22D7EBBEA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F154432F-EC21-41E3-9E94-073AA5785E3F}"/>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308D15D8-8E6F-47F5-8409-965025B3D6E6}"/>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8414143E-6059-4C2B-B032-F8C04EA6D076}"/>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7B67B92-E771-4A68-A632-58F096ABA72E}"/>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4C189204-439F-4689-B943-7F44DEF030F1}"/>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5BD3F7B0-5EBF-4EC0-9396-AB039600B5B8}"/>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B0FA653-80C9-4F9E-9222-008A8E42A59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FECD07F-78B8-4F06-825D-A1018ED1680B}"/>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8E4F1F3C-500D-4D80-AB77-7562D6D1D660}"/>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6E978A07-329B-44C7-8DF8-6CF22031FF52}"/>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E5E47C78-24B5-416E-936F-4A38EF65B06E}"/>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35A94ADF-D95D-42F3-B537-257DD9A74713}"/>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D5664513-A9AE-4049-AF7D-08A3D35EE58D}"/>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14B923A3-31CD-4CEA-AA04-213BD0383E2A}"/>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BBEDE65-BCE9-450D-8C7A-4EF9C2E2CEC7}"/>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B602044A-0688-4316-B6F7-358768CCA703}"/>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F4897978-1AEE-4A58-99F9-603EC18FC80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E0AC057-2006-42FD-BC1C-AD9151222CAA}"/>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F026B8C1-7874-48CE-A429-49D8E8A7F138}"/>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81470F4C-40C5-48F0-8F59-BB3B7CC9069F}"/>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AD430F3-8263-4C79-AD7B-B653AC0150C5}"/>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1FD1E5E2-1733-4314-8A74-56B73BEAB7B6}"/>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81315F53-03DF-4DFA-BC08-2B20F4B6A8F8}"/>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12C6510F-26D8-40EC-9EA9-C6F6EE529020}"/>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319086C2-C8D3-4395-A816-029F7285CA86}"/>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1870C858-E8BF-4885-B25F-CBDC41DCD5B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2AE20B47-9EDF-462A-8741-4994B4BF7FF4}"/>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9D3BDE-AF3B-4C3D-8C11-24D42F2E8343}"/>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FAFC1582-5A3E-4BB3-9CD6-1511D0EB211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D47F2F86-FCC6-4AA9-B52C-5B57402169E6}"/>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8ECC9567-BFC0-4384-8BE2-6672FB5C1526}"/>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2E6FABA9-A445-40BE-A9AF-FFF99D93935B}"/>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2A1EDBB2-32DD-4AF2-B9F0-7A49C1EF626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189FB129-70E2-4D05-A763-6AC3E7E0DE05}"/>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31D45454-3BD9-406C-AB07-C36C42D08CDF}"/>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D6EADDF-08B2-4C34-9A8E-791B96F42A5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9" name="Rechthoek 208">
                <a:extLst>
                  <a:ext uri="{FF2B5EF4-FFF2-40B4-BE49-F238E27FC236}">
                    <a16:creationId xmlns:a16="http://schemas.microsoft.com/office/drawing/2014/main" id="{EF44C6F3-3578-4F36-AA61-D86ADBEDBF6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7606D119-3495-4DBD-8819-E755E2B57D28}"/>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4E38ABF1-0D68-47D4-A416-EA750BCA7D0C}"/>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F7BD7D08-5EFE-4764-AC93-0A303E3AF01E}"/>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B950FBDB-7308-4117-ADC8-1961F4AA74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67FC4948-47AF-438C-8C1E-D0B455EE7B11}"/>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3F8934A-B664-4194-9CEF-DFE5631DEF5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16A47F3-C80D-4EE3-AE22-B2AFDB4E6A39}"/>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4D1376ED-6345-4868-93A5-42508ED87546}"/>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0" name="Tekstvak 209">
            <a:extLst>
              <a:ext uri="{FF2B5EF4-FFF2-40B4-BE49-F238E27FC236}">
                <a16:creationId xmlns:a16="http://schemas.microsoft.com/office/drawing/2014/main" id="{45518100-1A41-4B0D-AD0D-A139D14F6C30}"/>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1" name="Rechthoek 210">
            <a:extLst>
              <a:ext uri="{FF2B5EF4-FFF2-40B4-BE49-F238E27FC236}">
                <a16:creationId xmlns:a16="http://schemas.microsoft.com/office/drawing/2014/main" id="{FE436C7D-CB22-44CB-BFBC-C9EEBCB2AB14}"/>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2" name="Rechte verbindingslijn 211">
            <a:extLst>
              <a:ext uri="{FF2B5EF4-FFF2-40B4-BE49-F238E27FC236}">
                <a16:creationId xmlns:a16="http://schemas.microsoft.com/office/drawing/2014/main" id="{3C3CCF75-159B-467F-B97A-35121FD04641}"/>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3" name="Tekstvak 212">
            <a:extLst>
              <a:ext uri="{FF2B5EF4-FFF2-40B4-BE49-F238E27FC236}">
                <a16:creationId xmlns:a16="http://schemas.microsoft.com/office/drawing/2014/main" id="{81360F08-DB67-4C3B-885A-BA97F75EE2CD}"/>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4" name="Rechthoek 213">
            <a:extLst>
              <a:ext uri="{FF2B5EF4-FFF2-40B4-BE49-F238E27FC236}">
                <a16:creationId xmlns:a16="http://schemas.microsoft.com/office/drawing/2014/main" id="{C9D80042-C000-4681-AB07-3C521E19BB4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5" name="Rechte verbindingslijn 214">
            <a:extLst>
              <a:ext uri="{FF2B5EF4-FFF2-40B4-BE49-F238E27FC236}">
                <a16:creationId xmlns:a16="http://schemas.microsoft.com/office/drawing/2014/main" id="{3B5C84E6-F4F9-42B0-A093-DD1D7D2FC335}"/>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6" name="Tekstvak 215">
            <a:extLst>
              <a:ext uri="{FF2B5EF4-FFF2-40B4-BE49-F238E27FC236}">
                <a16:creationId xmlns:a16="http://schemas.microsoft.com/office/drawing/2014/main" id="{DC2D11CD-8C82-432F-9B80-D87E94008A6C}"/>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8" name="Tijdelijke aanduiding voor voettekst 4">
            <a:extLst>
              <a:ext uri="{FF2B5EF4-FFF2-40B4-BE49-F238E27FC236}">
                <a16:creationId xmlns:a16="http://schemas.microsoft.com/office/drawing/2014/main" id="{13B6C3F8-BAE0-4832-9D39-3C087C552B1A}"/>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19" name="Tijdelijke aanduiding voor dianummer 5">
            <a:extLst>
              <a:ext uri="{FF2B5EF4-FFF2-40B4-BE49-F238E27FC236}">
                <a16:creationId xmlns:a16="http://schemas.microsoft.com/office/drawing/2014/main" id="{1C946A30-68AE-4A55-A82C-182CA64DD07F}"/>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220" name="Gelijkbenige driehoek 219">
            <a:extLst>
              <a:ext uri="{FF2B5EF4-FFF2-40B4-BE49-F238E27FC236}">
                <a16:creationId xmlns:a16="http://schemas.microsoft.com/office/drawing/2014/main" id="{A9FA56A9-AAF5-473C-8C39-F5EEC052ACFC}"/>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1" name="Graphic 220">
            <a:extLst>
              <a:ext uri="{FF2B5EF4-FFF2-40B4-BE49-F238E27FC236}">
                <a16:creationId xmlns:a16="http://schemas.microsoft.com/office/drawing/2014/main" id="{141E95A1-C777-4E7A-B816-9F46500AACE5}"/>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034266022"/>
      </p:ext>
    </p:extLst>
  </p:cSld>
  <p:clrMap bg1="lt1" tx1="dk1" bg2="lt2" tx2="dk2" accent1="accent1" accent2="accent2" accent3="accent3" accent4="accent4" accent5="accent5" accent6="accent6" hlink="hlink" folHlink="folHlink"/>
  <p:sldLayoutIdLst>
    <p:sldLayoutId id="2147483719" r:id="rId1"/>
    <p:sldLayoutId id="2147483828"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832"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837" r:id="rId28"/>
    <p:sldLayoutId id="2147483744" r:id="rId29"/>
    <p:sldLayoutId id="2147483745" r:id="rId30"/>
    <p:sldLayoutId id="2147483746" r:id="rId31"/>
    <p:sldLayoutId id="2147483747" r:id="rId32"/>
    <p:sldLayoutId id="2147483818" r:id="rId33"/>
    <p:sldLayoutId id="2147483819" r:id="rId34"/>
    <p:sldLayoutId id="2147483748" r:id="rId35"/>
    <p:sldLayoutId id="2147483749"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E3C82B14-FD58-4489-B8E8-D7B3BB92B815}"/>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5AEEA41-7B34-4E62-A103-882C5B72A2FC}"/>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63BB8AE2-B794-4224-AF91-A384FA999B9D}"/>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B2ABA67B-599D-4D35-A6AF-6473A8D8EB48}"/>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87EF8F5D-FF19-4DF9-99D9-16CDF59300D7}"/>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97EABA2F-B021-40C5-A4A3-9A785FC4D992}"/>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C276090B-9F17-452F-9E00-A0DEC98563B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98D4A381-B970-457D-A3F7-4B7B15C30702}"/>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9FBCF2B8-F63A-495A-8827-2924A74B1F2B}"/>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8FB37B4C-A8AE-45ED-B54F-7480A8013229}"/>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A8BA697D-B812-4E96-9BCE-2AFE6AC52FF0}"/>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1A4A0F3D-06A1-4FC5-B67E-25592EC704C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F6FBB937-1C18-4103-856A-4D34CC9F1A7F}"/>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6720935A-9312-4229-B4A8-2B49C3833F1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BA1F426A-174B-4760-AEBF-09E38FD4D1BE}"/>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EC6811D9-08F0-4A05-9A36-B23D25BD5A50}"/>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F1CA1563-9EC6-4ED2-A4AA-F69BA7AE6B20}"/>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189E7A70-26C9-4AFB-BDFC-6EF332A04278}"/>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B963B19D-5A17-484A-94FE-DD6777BF9C27}"/>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0EE70F17-9C54-40E7-98A6-E706E884AF1D}"/>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D67E76D9-E7A1-43AB-A146-7CAF013207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84B63FCA-EF70-4898-B408-BCC86353B88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DEA864DD-155E-48C7-BCD6-370CFBF727E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AE599D2-E513-4627-8170-A98E39652DE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EECC6BC3-EE19-49CF-8771-87BE7017C3FA}"/>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2A5E51EE-1F93-412C-94D6-904DF6000240}"/>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798F7488-8F30-4DC5-9708-A4DDEDCC1857}"/>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4E133CB6-6789-449E-A203-05A47698DB45}"/>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97EC6668-7851-47A8-B6CC-EA382300DB1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750E643-4D9B-4FA2-95E8-75AEDCB7E848}"/>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7431575E-D838-4B24-A414-E608C3A8F9C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6306AE03-C2FE-44AA-A86C-19E0783439BF}"/>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A46F8E71-5952-4D3E-8179-DAA1F6FF2BBD}"/>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8879CF09-6D6E-4ECE-A1C6-56AF29F2126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B1A15155-12B4-429E-B475-C4C604FA4931}"/>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BCF866BE-73AE-4153-9FF7-C252DDFD9F3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EA0DCD68-AE83-4FFE-B61F-E595AF09AB84}"/>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0B66E8F6-7851-44D0-8491-6A7C0213FD97}"/>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6D752743-D346-4D93-AB02-A7D4493F92F0}"/>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526295FF-D414-455B-9D52-280FEB9E2B7E}"/>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EA01C4B5-7122-4F93-BB83-7A2B211DDF2D}"/>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F822BFEE-2971-430B-A411-73B8A20D7422}"/>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97956EC6-A797-416A-AB19-4F41A5AC0660}"/>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2714568C-D333-4B68-B859-71A7C5F19150}"/>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561D078-DB3C-4E22-9B4D-93EE91D19EB4}"/>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1CD4364C-9877-4666-BD2D-ED86D498E1EA}"/>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FD9AC5E-4ADC-46A9-9FF1-9CA0621755A5}"/>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8F7156DF-4EFF-4234-B24D-6DE2C7A7F57A}"/>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1E321722-7D67-4C04-8B73-A48864DDCD3B}"/>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56F8193A-170F-4E82-B5BD-E5F7AFD85FE9}"/>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FF1D0293-B0BC-4542-8C91-BEA0D9C3C916}"/>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382E3D1A-3790-4DCE-8643-0319AAAF292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4D1173C0-3533-46BC-8E8F-F7FE7FC3F9C9}"/>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6FACF12B-7130-48EA-9ADA-99FC752E9C72}"/>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110172C7-0D7D-4334-BF0B-BD75CB043F0F}"/>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C216B2DC-7947-435D-A2E6-64F04478CAC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D2B5151F-A64F-4559-BA2D-C85F14DA0C0D}"/>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ECDC35F5-269B-4EF1-95F7-3B3CBE92EA5F}"/>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A5356815-9666-4BD4-8788-29C391A7A9FE}"/>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804A109-22E9-4CB1-AB74-1DE2C4F05430}"/>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24FFBE55-4430-4B58-9BE2-C1AF9CD7A9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7D04BCF-35E9-4688-9D8B-9C30B94BCA1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BE6B5E7F-CB60-4C7B-B175-D73283D8F713}"/>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99FEC418-AED2-4422-9915-67BECFA56901}"/>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1F1D06C-3D9F-443B-BF73-BB86439E35A5}"/>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58064339-12F2-4931-845E-383A89F699BC}"/>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4E11B57-18BA-47B5-A8E2-6B7975413E31}"/>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1DE44053-25CB-4770-A049-5203E22EE9B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594BE81C-A633-4FE6-B6D1-FF91C2740B7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FCBFC8A4-B2EE-44B8-848B-9A95AC1DE998}"/>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542A3667-8C78-4D17-9C47-C2A3D961F89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F3325D7D-3A7A-4061-9A7D-D23835A4F733}"/>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80B236B-55B9-432F-A26A-C90C2FDC8441}"/>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99701DA7-3884-425C-8370-F1FC98140FB5}"/>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0868CD-4CBE-4B46-A097-1763A116FF04}"/>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4D7E31B0-9AC1-4111-8007-E1D8333FF9E5}"/>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8D3F563A-2A14-4D49-893D-B95D4B4B0B72}"/>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7B9DAB44-73EC-41C6-B83D-209B84F1A039}"/>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1C42B846-E975-430D-800E-CCA740CCDF51}"/>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B607F746-1270-486C-A06B-DF99FD84F690}"/>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47F9AC5E-08CE-4D7F-BFBB-AD4FED728F4E}"/>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1D5428DE-3D53-425A-B720-8A7C9C890A73}"/>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4ED90AF3-2DD7-4B51-99C9-073F3F01191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3BA85AC8-922E-4421-AAC6-9C14FF9EDD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DEEDDE18-DA2E-4D5D-8E54-DE9E8D4AD33C}"/>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285C285F-81B8-4C23-A1B3-B06B28E8083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603576D2-6A4E-4BB9-A3B3-AD341D678F98}"/>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9A387549-7ADF-4D02-B721-242DA144A5C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3EB5EB6E-EE69-431B-B491-C2A374AE7F9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1A1863B5-02D0-4E97-91BE-60A0CCE16F6C}"/>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661B6721-61AD-4794-9950-054895B299D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9433020F-E140-4A7C-9F4C-6A3D0A5AC377}"/>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9E7DFDEF-C7E0-4943-96B3-5ABD153EC03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E48C9AB6-9FED-4334-ADF7-F2FA3342080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AD9B443-8BEA-4E51-8F5A-02F577E86374}"/>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796D9F70-2E4A-44C7-A058-12F674880F38}"/>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DFC091D6-F540-4D08-8CAE-71464A485D90}"/>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03883F06-380E-4E30-A1F2-EBB078C204C6}"/>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0FE41D34-81EC-4E45-8253-627906F43B2A}"/>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3F76312-4C75-45D1-98D4-D5CD751F467E}"/>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0D3A9DA8-941D-41CE-917D-DD5EEF9F92D2}"/>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8B094935-3CD9-4106-91B7-2C346430A169}"/>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C2D77F95-CD02-4A8D-8793-1D111AB3206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EC4340D2-575B-47BC-9250-33CF0E7022ED}"/>
              </a:ext>
            </a:extLst>
          </p:cNvPr>
          <p:cNvSpPr txBox="1"/>
          <p:nvPr userDrawn="1"/>
        </p:nvSpPr>
        <p:spPr>
          <a:xfrm>
            <a:off x="-3379986" y="2189940"/>
            <a:ext cx="2695052"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05BA74DF-3C01-4DD2-AADB-C4DFE292E757}"/>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20" name="Tijdelijke aanduiding voor dianummer 5">
            <a:extLst>
              <a:ext uri="{FF2B5EF4-FFF2-40B4-BE49-F238E27FC236}">
                <a16:creationId xmlns:a16="http://schemas.microsoft.com/office/drawing/2014/main" id="{BC217430-3DD0-4955-829F-C26687B50FC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221" name="Gelijkbenige driehoek 220">
            <a:extLst>
              <a:ext uri="{FF2B5EF4-FFF2-40B4-BE49-F238E27FC236}">
                <a16:creationId xmlns:a16="http://schemas.microsoft.com/office/drawing/2014/main" id="{EF6026CA-618B-42CE-B0B6-0CF621A9B3C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3F9465E0-C669-42FC-B52B-B40EBD305FAA}"/>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390162837"/>
      </p:ext>
    </p:extLst>
  </p:cSld>
  <p:clrMap bg1="lt1" tx1="dk1" bg2="lt2" tx2="dk2" accent1="accent1" accent2="accent2" accent3="accent3" accent4="accent4" accent5="accent5" accent6="accent6" hlink="hlink" folHlink="folHlink"/>
  <p:sldLayoutIdLst>
    <p:sldLayoutId id="2147483783" r:id="rId1"/>
    <p:sldLayoutId id="2147483829"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833"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 id="2147483807" r:id="rId27"/>
    <p:sldLayoutId id="2147483838" r:id="rId28"/>
    <p:sldLayoutId id="2147483808" r:id="rId29"/>
    <p:sldLayoutId id="2147483809" r:id="rId30"/>
    <p:sldLayoutId id="2147483810" r:id="rId31"/>
    <p:sldLayoutId id="2147483811" r:id="rId32"/>
    <p:sldLayoutId id="2147483816" r:id="rId33"/>
    <p:sldLayoutId id="2147483817" r:id="rId34"/>
    <p:sldLayoutId id="2147483812" r:id="rId35"/>
    <p:sldLayoutId id="2147483813"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105" name="Groep 104">
            <a:extLst>
              <a:ext uri="{FF2B5EF4-FFF2-40B4-BE49-F238E27FC236}">
                <a16:creationId xmlns:a16="http://schemas.microsoft.com/office/drawing/2014/main" id="{F7F7F105-BA88-4225-969B-361455E75496}"/>
              </a:ext>
            </a:extLst>
          </p:cNvPr>
          <p:cNvGrpSpPr/>
          <p:nvPr userDrawn="1"/>
        </p:nvGrpSpPr>
        <p:grpSpPr>
          <a:xfrm>
            <a:off x="12553509" y="39215"/>
            <a:ext cx="4099182" cy="5954168"/>
            <a:chOff x="12553509" y="39215"/>
            <a:chExt cx="4099182" cy="5954168"/>
          </a:xfrm>
        </p:grpSpPr>
        <p:sp>
          <p:nvSpPr>
            <p:cNvPr id="106" name="Rechthoek 105">
              <a:extLst>
                <a:ext uri="{FF2B5EF4-FFF2-40B4-BE49-F238E27FC236}">
                  <a16:creationId xmlns:a16="http://schemas.microsoft.com/office/drawing/2014/main" id="{6844D297-0770-4D55-ACF8-DA361A710306}"/>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7" name="Rechthoek 106">
              <a:extLst>
                <a:ext uri="{FF2B5EF4-FFF2-40B4-BE49-F238E27FC236}">
                  <a16:creationId xmlns:a16="http://schemas.microsoft.com/office/drawing/2014/main" id="{77430174-2805-4E49-BDF8-53451CF88E54}"/>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Tekstvak 107">
              <a:extLst>
                <a:ext uri="{FF2B5EF4-FFF2-40B4-BE49-F238E27FC236}">
                  <a16:creationId xmlns:a16="http://schemas.microsoft.com/office/drawing/2014/main" id="{09A703ED-A51E-414D-A231-0A1261A2E957}"/>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9" name="Tekstvak 108">
              <a:extLst>
                <a:ext uri="{FF2B5EF4-FFF2-40B4-BE49-F238E27FC236}">
                  <a16:creationId xmlns:a16="http://schemas.microsoft.com/office/drawing/2014/main" id="{40660016-BB3E-4518-BEF1-C5081CB29104}"/>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10" name="Tekstvak 109">
              <a:extLst>
                <a:ext uri="{FF2B5EF4-FFF2-40B4-BE49-F238E27FC236}">
                  <a16:creationId xmlns:a16="http://schemas.microsoft.com/office/drawing/2014/main" id="{0DBE2349-21E4-44CF-A5A7-C0A915E9AC3F}"/>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2" name="Tekstvak 201">
              <a:extLst>
                <a:ext uri="{FF2B5EF4-FFF2-40B4-BE49-F238E27FC236}">
                  <a16:creationId xmlns:a16="http://schemas.microsoft.com/office/drawing/2014/main" id="{763E572D-8D56-439F-8C62-2DA14CFF5E5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38C6B368-5F2E-4ABF-8435-569C2AC234E0}"/>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1BBB69CB-2EE6-4036-BEDD-CFF42845F7CA}"/>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54B00CA-E98B-44D5-ACFE-D81E38BD2963}"/>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29D6026E-224F-4A4E-B0F4-07C6D3FCF509}"/>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3BC9AC3-A01F-4380-9EC6-7E9CE8975D7C}"/>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49191659-E279-428D-8D5B-011F4F0F193E}"/>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3AD53AD9-CC49-4AF0-AF83-98AE29E26213}"/>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F397367F-5278-4F1F-BD89-9CD1337DA270}"/>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FD688C6C-184D-4102-95F2-D5191A6040F2}"/>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BC86BFF-48F4-443C-8875-83162CEE164A}"/>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88A0D011-1A67-43DD-B9CA-F9E4E92145F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F621E52A-9CDF-4351-A501-E7B73A1DD6AC}"/>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83074CE4-9BB2-4ABE-B6AB-03F20F344683}"/>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62E850BE-DFE7-42FC-9E37-D8A7A0557D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45A26D85-0F81-450A-AB7B-FA85706BE2C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9FFD7C61-04CF-49BD-88C9-1B1C843DB4BA}"/>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D0AFE915-1B34-4F9C-997A-64DA758144E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851538EC-CE24-4CFB-B2A6-60C5C6ACC9F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8EF61C1A-919A-4E84-81E5-848266F4FAB5}"/>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30ADF51A-3761-4D2C-811B-A0D1F674F36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C3EA2A81-D0B8-41FC-BBC0-97CA735BF78B}"/>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3C6F873-8983-4354-A6A3-73EEC85BBDA5}"/>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EDA11024-0764-4C82-AB3D-E9B2AF9D427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AE53FFB-ACB0-4307-AA9B-D3F3CD3FC08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23B2DF55-A1DF-4EC6-B54F-538EBADADA6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8B7F9445-864C-4850-A04F-9BC84D961E02}"/>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4C086923-85CF-4814-8D26-AA806152C9A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A917314A-D0E1-4EA2-AC93-2FD331CC0B97}"/>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D048ABAE-8713-4B53-ABDD-FAF5D1B7A59F}"/>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D7CB9469-A47D-478E-BA4E-9948336A286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B2DA6DA5-5AA5-4D83-924F-8676D725E1C8}"/>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706F8B01-4515-443F-AE94-C39E9E361D4B}"/>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79825436-E20B-4F6A-BBCE-271C67CDB789}"/>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46A2D469-389E-46D2-B5E1-AE706B647BCF}"/>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4AC56626-DA9E-4F13-8FC7-83F33EF2361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EB994BDD-9C57-460A-89EA-882F85D045AA}"/>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32D8C2AE-CA59-43B7-9888-8E776FC21A33}"/>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31824D39-C9F7-40CA-97A1-C39F9C59C3F8}"/>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F5F067FA-B042-4DF4-AC2D-A05A307D59E8}"/>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980C1E02-351F-485A-AB99-182F53CBBE12}"/>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E1AC5CBF-F4C5-4ED4-B8AD-22EF9E2550F9}"/>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B5A8974E-2148-45EA-AC3C-ADCA4F01DF60}"/>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F42D2C5A-136B-45D7-870C-5EF32CE551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1FE38BB7-7223-485E-B270-CD13988D6D63}"/>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9EE889E-1326-454C-9638-36FE5CA98732}"/>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AD0D0B72-15B7-4BB9-8972-CE991BDAE144}"/>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C751BFE2-60A5-41A5-9093-C99B835808F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31E70E42-3A80-43C1-9E81-89991548F9F0}"/>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AEFC4A7-A3CB-440C-AE0E-00C47181D323}"/>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6FBB68A0-D899-41D6-A99D-3399A2110C1B}"/>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A32364F0-A5D8-43E0-94DF-C3343A9F051D}"/>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128A6161-14E6-4A92-8575-32AC71826FCD}"/>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6805E32B-5945-4B49-BDCB-CEEC7E9F5CF2}"/>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C58EEBB2-EDF2-4C5B-A776-73D059F45437}"/>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291E9DE-485A-4208-904A-237A5A7AAE81}"/>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D1D34145-6243-487A-A361-CCB4F17CDA62}"/>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F1FEA8B1-4096-4537-8569-AC73D49181F5}"/>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4BC2AD9E-C613-4773-95A1-50139C7B8D1F}"/>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F4BF7876-82D9-49B6-87CB-682B324FE6C8}"/>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A7D588C-C297-4C97-95C5-7898341A723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56E9D2AD-632D-45C8-BE2B-7F68F37ADC74}"/>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F0C3BDFE-14DC-40BB-B123-D561FFF5C24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5F393307-C3A1-4D54-9BC0-71CF951D8A65}"/>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7B8C669A-67D3-482F-8941-3DFC577DB472}"/>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BE76175A-D5EF-461F-83E6-42041D7C1884}"/>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EEF39C44-02A3-4270-BB89-A4C2B6E81123}"/>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8499063D-DA09-4F33-9825-B1408495EB0A}"/>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B17E66AB-3BCA-4A08-AC3C-AD5149A04837}"/>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66518E0A-26D5-4AC1-BB78-8B102870631D}"/>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6BDA796F-AABC-4BB0-9B10-EEEF4BF8FB69}"/>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983FF75-9D1C-4D54-A883-275A874D2730}"/>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7EF5993C-8B24-4F3D-A964-6E83FF61C856}"/>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827803-7AF8-4BFE-B9D7-E0AE922F2D24}"/>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1C476C4D-A37B-4D78-ACE2-A2B8C9F46D2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FA57998C-208A-4BF5-96D7-F90302877D6B}"/>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3D62B45-0FF7-498E-B230-5F81D344FDD9}"/>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B0EA2B41-470A-4E20-B094-3B92BC33123D}"/>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F8CF700C-FCEB-4DF0-AD55-A22FE4A2DEC7}"/>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B479AC17-3F93-4343-ACBC-532AB3FAE8CD}"/>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EDDA5A76-0E59-4C0B-9F9B-9FAA61BE6200}"/>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1D70248-863A-47A0-BD74-2198C93F9655}"/>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4" name="Rechthoek 203">
                <a:extLst>
                  <a:ext uri="{FF2B5EF4-FFF2-40B4-BE49-F238E27FC236}">
                    <a16:creationId xmlns:a16="http://schemas.microsoft.com/office/drawing/2014/main" id="{71F5A2B8-2583-482A-A5CC-D341F4F975C8}"/>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ACCB000E-7BD4-42AC-92BD-3E9C6240B30A}"/>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EF2DD176-3CD3-4561-AB69-721079358FAD}"/>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1A9364C5-C3B9-4EDB-8AF0-99B9995CBC90}"/>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63978172-5099-4952-95E9-D84D76D5ECA0}"/>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8C960D65-255D-47AB-9E9E-84A15B7A0FFB}"/>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E7484299-6824-4663-A404-04EFFA83634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4A45A60-02C4-432C-A8D6-375A6C2C5AA6}"/>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00E78010-1377-48E1-88E6-C03C65DCEAEF}"/>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05" name="Tekstvak 204">
            <a:extLst>
              <a:ext uri="{FF2B5EF4-FFF2-40B4-BE49-F238E27FC236}">
                <a16:creationId xmlns:a16="http://schemas.microsoft.com/office/drawing/2014/main" id="{D2008E78-9E80-41C3-B39E-382D2B2F04E7}"/>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06" name="Rechthoek 205">
            <a:extLst>
              <a:ext uri="{FF2B5EF4-FFF2-40B4-BE49-F238E27FC236}">
                <a16:creationId xmlns:a16="http://schemas.microsoft.com/office/drawing/2014/main" id="{CF963818-357C-49E9-8072-616A26B7BA9D}"/>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07" name="Rechte verbindingslijn 206">
            <a:extLst>
              <a:ext uri="{FF2B5EF4-FFF2-40B4-BE49-F238E27FC236}">
                <a16:creationId xmlns:a16="http://schemas.microsoft.com/office/drawing/2014/main" id="{2F103C07-FA6B-4EA2-81E1-1483271B9506}"/>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08" name="Tekstvak 207">
            <a:extLst>
              <a:ext uri="{FF2B5EF4-FFF2-40B4-BE49-F238E27FC236}">
                <a16:creationId xmlns:a16="http://schemas.microsoft.com/office/drawing/2014/main" id="{017D9C44-4C71-448A-951B-E29E32F2DCBB}"/>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09" name="Rechthoek 208">
            <a:extLst>
              <a:ext uri="{FF2B5EF4-FFF2-40B4-BE49-F238E27FC236}">
                <a16:creationId xmlns:a16="http://schemas.microsoft.com/office/drawing/2014/main" id="{8F36206A-8047-4CBA-B0A1-BDEC141FCC63}"/>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0" name="Rechte verbindingslijn 209">
            <a:extLst>
              <a:ext uri="{FF2B5EF4-FFF2-40B4-BE49-F238E27FC236}">
                <a16:creationId xmlns:a16="http://schemas.microsoft.com/office/drawing/2014/main" id="{6A09F82A-19A3-4DC2-98AF-E5503CBC937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1" name="Tekstvak 210">
            <a:extLst>
              <a:ext uri="{FF2B5EF4-FFF2-40B4-BE49-F238E27FC236}">
                <a16:creationId xmlns:a16="http://schemas.microsoft.com/office/drawing/2014/main" id="{A6654C93-0ABB-4C8A-B96A-BF6E9A7591D8}"/>
              </a:ext>
            </a:extLst>
          </p:cNvPr>
          <p:cNvSpPr txBox="1"/>
          <p:nvPr userDrawn="1"/>
        </p:nvSpPr>
        <p:spPr>
          <a:xfrm>
            <a:off x="-3379986" y="2189940"/>
            <a:ext cx="2814320"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3" name="Tijdelijke aanduiding voor voettekst 4">
            <a:extLst>
              <a:ext uri="{FF2B5EF4-FFF2-40B4-BE49-F238E27FC236}">
                <a16:creationId xmlns:a16="http://schemas.microsoft.com/office/drawing/2014/main" id="{4394CF55-106A-4B1B-B4B9-71B61235F003}"/>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14" name="Tijdelijke aanduiding voor dianummer 5">
            <a:extLst>
              <a:ext uri="{FF2B5EF4-FFF2-40B4-BE49-F238E27FC236}">
                <a16:creationId xmlns:a16="http://schemas.microsoft.com/office/drawing/2014/main" id="{39FEDDEF-8B3F-43FD-B07C-E2250DB1338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215" name="Gelijkbenige driehoek 214">
            <a:extLst>
              <a:ext uri="{FF2B5EF4-FFF2-40B4-BE49-F238E27FC236}">
                <a16:creationId xmlns:a16="http://schemas.microsoft.com/office/drawing/2014/main" id="{94933F71-A48D-466A-8004-86D66887F2D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16" name="Graphic 215">
            <a:extLst>
              <a:ext uri="{FF2B5EF4-FFF2-40B4-BE49-F238E27FC236}">
                <a16:creationId xmlns:a16="http://schemas.microsoft.com/office/drawing/2014/main" id="{C3DF04B4-C311-4ACE-A833-25F6927F9939}"/>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616461107"/>
      </p:ext>
    </p:extLst>
  </p:cSld>
  <p:clrMap bg1="lt1" tx1="dk1" bg2="lt2" tx2="dk2" accent1="accent1" accent2="accent2" accent3="accent3" accent4="accent4" accent5="accent5" accent6="accent6" hlink="hlink" folHlink="folHlink"/>
  <p:sldLayoutIdLst>
    <p:sldLayoutId id="2147483751" r:id="rId1"/>
    <p:sldLayoutId id="2147483830"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834"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 id="2147483773" r:id="rId25"/>
    <p:sldLayoutId id="2147483774" r:id="rId26"/>
    <p:sldLayoutId id="2147483775" r:id="rId27"/>
    <p:sldLayoutId id="2147483839" r:id="rId28"/>
    <p:sldLayoutId id="2147483776" r:id="rId29"/>
    <p:sldLayoutId id="2147483777" r:id="rId30"/>
    <p:sldLayoutId id="2147483778" r:id="rId31"/>
    <p:sldLayoutId id="2147483779" r:id="rId32"/>
    <p:sldLayoutId id="2147483814" r:id="rId33"/>
    <p:sldLayoutId id="2147483815" r:id="rId34"/>
    <p:sldLayoutId id="2147483780" r:id="rId35"/>
    <p:sldLayoutId id="2147483781"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145.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145.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ndertitel 6">
            <a:extLst>
              <a:ext uri="{FF2B5EF4-FFF2-40B4-BE49-F238E27FC236}">
                <a16:creationId xmlns:a16="http://schemas.microsoft.com/office/drawing/2014/main" id="{2AC742DA-F566-6685-D1D0-88C3B04CD6CE}"/>
              </a:ext>
            </a:extLst>
          </p:cNvPr>
          <p:cNvSpPr>
            <a:spLocks noGrp="1"/>
          </p:cNvSpPr>
          <p:nvPr>
            <p:ph type="subTitle" idx="1"/>
          </p:nvPr>
        </p:nvSpPr>
        <p:spPr>
          <a:xfrm>
            <a:off x="1437789" y="956690"/>
            <a:ext cx="9316422" cy="1205185"/>
          </a:xfrm>
        </p:spPr>
        <p:txBody>
          <a:bodyPr/>
          <a:lstStyle/>
          <a:p>
            <a:r>
              <a:rPr lang="nl-BE" sz="2800" b="1" dirty="0"/>
              <a:t>Wilsbekwaamheid in de zorgpraktijk</a:t>
            </a:r>
            <a:r>
              <a:rPr lang="nl-BE" sz="2800" b="1"/>
              <a:t>. </a:t>
            </a:r>
            <a:br>
              <a:rPr lang="nl-BE" sz="2800" b="1"/>
            </a:br>
            <a:r>
              <a:rPr lang="nl-BE" sz="2800" b="1"/>
              <a:t>De </a:t>
            </a:r>
            <a:r>
              <a:rPr lang="nl-BE" sz="2800" b="1" dirty="0"/>
              <a:t>mogelijkheden vanuit </a:t>
            </a:r>
            <a:r>
              <a:rPr lang="nl-BE" sz="2800" b="1"/>
              <a:t>medisch, juridisch </a:t>
            </a:r>
            <a:r>
              <a:rPr lang="nl-BE" sz="2800" b="1" dirty="0"/>
              <a:t>en levensbeschouwelijk oogpunt</a:t>
            </a:r>
          </a:p>
          <a:p>
            <a:endParaRPr lang="nl-BE" dirty="0"/>
          </a:p>
          <a:p>
            <a:r>
              <a:rPr lang="nl-BE"/>
              <a:t>Dynamische sessie - Stopalzheimer-congres 21 september </a:t>
            </a:r>
            <a:r>
              <a:rPr lang="nl-BE" dirty="0"/>
              <a:t>2026</a:t>
            </a:r>
          </a:p>
          <a:p>
            <a:endParaRPr lang="nl-BE"/>
          </a:p>
          <a:p>
            <a:endParaRPr lang="nl-BE" dirty="0"/>
          </a:p>
          <a:p>
            <a:endParaRPr lang="nl-BE" dirty="0"/>
          </a:p>
        </p:txBody>
      </p:sp>
      <p:sp>
        <p:nvSpPr>
          <p:cNvPr id="8" name="Tijdelijke aanduiding voor tekst 7">
            <a:extLst>
              <a:ext uri="{FF2B5EF4-FFF2-40B4-BE49-F238E27FC236}">
                <a16:creationId xmlns:a16="http://schemas.microsoft.com/office/drawing/2014/main" id="{41E322CF-44A1-D8E4-10AA-DAF64D3021E4}"/>
              </a:ext>
            </a:extLst>
          </p:cNvPr>
          <p:cNvSpPr>
            <a:spLocks noGrp="1"/>
          </p:cNvSpPr>
          <p:nvPr>
            <p:ph type="body" sz="quarter" idx="13"/>
          </p:nvPr>
        </p:nvSpPr>
        <p:spPr>
          <a:xfrm>
            <a:off x="1437789" y="5509260"/>
            <a:ext cx="9987010" cy="466613"/>
          </a:xfrm>
        </p:spPr>
        <p:txBody>
          <a:bodyPr/>
          <a:lstStyle/>
          <a:p>
            <a:endParaRPr lang="nl-BE"/>
          </a:p>
          <a:p>
            <a:r>
              <a:rPr lang="nl-BE"/>
              <a:t>Frank </a:t>
            </a:r>
            <a:r>
              <a:rPr lang="nl-BE" dirty="0"/>
              <a:t>Schweitser, Jan De Groote, Niels De Nutte, </a:t>
            </a:r>
            <a:r>
              <a:rPr lang="nl-BE"/>
              <a:t>Adelheid Rigo</a:t>
            </a:r>
            <a:br>
              <a:rPr lang="nl-BE"/>
            </a:br>
            <a:r>
              <a:rPr lang="nl-BE">
                <a:solidFill>
                  <a:schemeClr val="bg1">
                    <a:lumMod val="85000"/>
                  </a:schemeClr>
                </a:solidFill>
              </a:rPr>
              <a:t>Odisee, Campus Schaarbeek</a:t>
            </a:r>
            <a:br>
              <a:rPr lang="nl-BE">
                <a:solidFill>
                  <a:schemeClr val="bg1">
                    <a:lumMod val="85000"/>
                  </a:schemeClr>
                </a:solidFill>
              </a:rPr>
            </a:br>
            <a:r>
              <a:rPr lang="nl-BE">
                <a:solidFill>
                  <a:schemeClr val="bg1">
                    <a:lumMod val="85000"/>
                  </a:schemeClr>
                </a:solidFill>
              </a:rPr>
              <a:t>Vrije Universiteit Brussel, Secular Studies Association Brussels</a:t>
            </a:r>
          </a:p>
          <a:p>
            <a:endParaRPr lang="nl-BE" dirty="0"/>
          </a:p>
          <a:p>
            <a:endParaRPr lang="nl-BE" dirty="0"/>
          </a:p>
          <a:p>
            <a:endParaRPr lang="nl-BE" dirty="0">
              <a:solidFill>
                <a:schemeClr val="bg1">
                  <a:lumMod val="85000"/>
                </a:schemeClr>
              </a:solidFill>
            </a:endParaRPr>
          </a:p>
        </p:txBody>
      </p:sp>
      <p:sp>
        <p:nvSpPr>
          <p:cNvPr id="2" name="Witte driehoek voor VUB-logo"/>
          <p:cNvSpPr/>
          <p:nvPr/>
        </p:nvSpPr>
        <p:spPr>
          <a:xfrm>
            <a:off x="9494519" y="4160520"/>
            <a:ext cx="2697480" cy="2697480"/>
          </a:xfrm>
          <a:custGeom>
            <a:avLst/>
            <a:gdLst/>
            <a:ahLst/>
            <a:cxnLst/>
            <a:rect l="l" t="t" r="r" b="b"/>
            <a:pathLst>
              <a:path w="2950" h="2950">
                <a:moveTo>
                  <a:pt x="2950" y="0"/>
                </a:moveTo>
                <a:lnTo>
                  <a:pt x="2950" y="2950"/>
                </a:lnTo>
                <a:lnTo>
                  <a:pt x="0" y="2950"/>
                </a:lnTo>
                <a:close/>
              </a:path>
            </a:pathLst>
          </a:cu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VUB-logo in witte zone" descr="page1image14353216">
            <a:extLst>
              <a:ext uri="{FF2B5EF4-FFF2-40B4-BE49-F238E27FC236}">
                <a16:creationId xmlns:a16="http://schemas.microsoft.com/office/drawing/2014/main" id="{5682EE6F-FA32-B837-E700-E40DF83FD43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804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D37464A-55E6-6475-AEBC-3FD7EA73B7EC}"/>
              </a:ext>
            </a:extLst>
          </p:cNvPr>
          <p:cNvPicPr>
            <a:picLocks noChangeAspect="1"/>
          </p:cNvPicPr>
          <p:nvPr/>
        </p:nvPicPr>
        <p:blipFill>
          <a:blip r:embed="rId2"/>
          <a:stretch>
            <a:fillRect/>
          </a:stretch>
        </p:blipFill>
        <p:spPr>
          <a:xfrm>
            <a:off x="34135" y="947057"/>
            <a:ext cx="11990793" cy="4909457"/>
          </a:xfrm>
          <a:prstGeom prst="rect">
            <a:avLst/>
          </a:prstGeom>
        </p:spPr>
      </p:pic>
    </p:spTree>
    <p:extLst>
      <p:ext uri="{BB962C8B-B14F-4D97-AF65-F5344CB8AC3E}">
        <p14:creationId xmlns:p14="http://schemas.microsoft.com/office/powerpoint/2010/main" val="1555084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9B180-48E3-D523-8AFD-21A9BC8DB1A4}"/>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E78BB687-7640-45F4-B25C-A46D2F3B3932}"/>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67110ECC-C888-D061-1AEB-A684B06C2613}"/>
              </a:ext>
            </a:extLst>
          </p:cNvPr>
          <p:cNvSpPr txBox="1">
            <a:spLocks/>
          </p:cNvSpPr>
          <p:nvPr/>
        </p:nvSpPr>
        <p:spPr>
          <a:xfrm>
            <a:off x="969263" y="2136338"/>
            <a:ext cx="10042725" cy="2308324"/>
          </a:xfrm>
          <a:prstGeom prst="rect">
            <a:avLst/>
          </a:prstGeom>
          <a:noFill/>
        </p:spPr>
        <p:txBody>
          <a:bodyPr wrap="square" rtlCol="0">
            <a:spAutoFit/>
          </a:bodyPr>
          <a:lstStyle/>
          <a:p>
            <a:pPr marL="285750" indent="-285750">
              <a:buFont typeface="Arial" panose="020B0604020202020204" pitchFamily="34" charset="0"/>
              <a:buChar char="•"/>
            </a:pPr>
            <a:r>
              <a:rPr lang="nl-BE" u="sng" dirty="0"/>
              <a:t>Medisch-ethisch</a:t>
            </a:r>
            <a:r>
              <a:rPr lang="nl-BE" dirty="0"/>
              <a:t>: Survey over wilsbekwaamheid bij huisartsen: </a:t>
            </a:r>
            <a:r>
              <a:rPr lang="nl-BE" i="1" dirty="0"/>
              <a:t>Frank Schweitser</a:t>
            </a:r>
          </a:p>
          <a:p>
            <a:endParaRPr lang="nl-BE" dirty="0"/>
          </a:p>
          <a:p>
            <a:pPr marL="285750" indent="-285750">
              <a:buFont typeface="Arial" panose="020B0604020202020204" pitchFamily="34" charset="0"/>
              <a:buChar char="•"/>
            </a:pPr>
            <a:r>
              <a:rPr lang="nl-BE" u="sng" dirty="0"/>
              <a:t>Juridische kaders </a:t>
            </a:r>
            <a:r>
              <a:rPr lang="nl-BE" dirty="0"/>
              <a:t>en kwaliteitszorg: </a:t>
            </a:r>
            <a:r>
              <a:rPr lang="nl-BE" i="1" dirty="0"/>
              <a:t>Jan De Groote &amp; Niels De Nutte</a:t>
            </a:r>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r>
              <a:rPr lang="nl-BE" u="sng" dirty="0"/>
              <a:t>Wilsbekwaamheid vanuit een levensbeschouwelijk perspectief:</a:t>
            </a:r>
            <a:r>
              <a:rPr lang="nl-BE" dirty="0"/>
              <a:t> </a:t>
            </a:r>
            <a:r>
              <a:rPr lang="nl-BE" i="1" dirty="0"/>
              <a:t>Adelheid Rigo </a:t>
            </a:r>
          </a:p>
          <a:p>
            <a:endParaRPr lang="nl-BE" dirty="0"/>
          </a:p>
          <a:p>
            <a:endParaRPr lang="nl-BE" dirty="0"/>
          </a:p>
          <a:p>
            <a:endParaRPr lang="nl-BE" dirty="0"/>
          </a:p>
        </p:txBody>
      </p:sp>
      <p:pic>
        <p:nvPicPr>
          <p:cNvPr id="6" name="VUB-logo in witte zone" descr="page1image14353216">
            <a:extLst>
              <a:ext uri="{FF2B5EF4-FFF2-40B4-BE49-F238E27FC236}">
                <a16:creationId xmlns:a16="http://schemas.microsoft.com/office/drawing/2014/main" id="{272A5F53-018E-290A-EEA6-357FAA451CF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D90159C2-FD2E-CD35-63A2-7FB5520E8979}"/>
              </a:ext>
            </a:extLst>
          </p:cNvPr>
          <p:cNvSpPr txBox="1"/>
          <p:nvPr/>
        </p:nvSpPr>
        <p:spPr>
          <a:xfrm>
            <a:off x="1052866" y="1188436"/>
            <a:ext cx="9875520" cy="685800"/>
          </a:xfrm>
          <a:prstGeom prst="rect">
            <a:avLst/>
          </a:prstGeom>
          <a:noFill/>
        </p:spPr>
        <p:txBody>
          <a:bodyPr wrap="square" lIns="0" tIns="0" rIns="0" bIns="0">
            <a:noAutofit/>
          </a:bodyPr>
          <a:lstStyle/>
          <a:p>
            <a:r>
              <a:rPr sz="3200" b="1">
                <a:solidFill>
                  <a:srgbClr val="1F416B"/>
                </a:solidFill>
                <a:latin typeface="+mj-lt"/>
              </a:rPr>
              <a:t>Drie </a:t>
            </a:r>
            <a:r>
              <a:rPr lang="nl-BE" sz="3200" b="1">
                <a:solidFill>
                  <a:srgbClr val="1F416B"/>
                </a:solidFill>
                <a:latin typeface="+mj-lt"/>
              </a:rPr>
              <a:t>invalshoeken</a:t>
            </a:r>
            <a:endParaRPr sz="3200" b="1">
              <a:solidFill>
                <a:srgbClr val="1F416B"/>
              </a:solidFill>
              <a:latin typeface="+mj-lt"/>
            </a:endParaRPr>
          </a:p>
        </p:txBody>
      </p:sp>
    </p:spTree>
    <p:extLst>
      <p:ext uri="{BB962C8B-B14F-4D97-AF65-F5344CB8AC3E}">
        <p14:creationId xmlns:p14="http://schemas.microsoft.com/office/powerpoint/2010/main" val="3323935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08B73-B96D-7F55-443A-91F35A2688E0}"/>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E40AD9D8-E7C4-096F-E70D-6A17E8588A18}"/>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5C7A2972-7627-1565-D128-3DAEA5F63D98}"/>
              </a:ext>
            </a:extLst>
          </p:cNvPr>
          <p:cNvSpPr txBox="1">
            <a:spLocks/>
          </p:cNvSpPr>
          <p:nvPr/>
        </p:nvSpPr>
        <p:spPr>
          <a:xfrm>
            <a:off x="969263" y="2136338"/>
            <a:ext cx="10244837" cy="3139321"/>
          </a:xfrm>
          <a:prstGeom prst="rect">
            <a:avLst/>
          </a:prstGeom>
          <a:noFill/>
        </p:spPr>
        <p:txBody>
          <a:bodyPr wrap="square" rtlCol="0">
            <a:spAutoFit/>
          </a:bodyPr>
          <a:lstStyle/>
          <a:p>
            <a:r>
              <a:rPr lang="nl-BE" b="1" u="sng" dirty="0"/>
              <a:t>Werkwijze en doelgroep</a:t>
            </a:r>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r>
              <a:rPr lang="nl-BE" dirty="0"/>
              <a:t>Binnen ons onderzoeksteam werd een vragenlijst ontwikkeld die peilt naar ervaringen en visies van huisartsen op wilsbekwaamheid.</a:t>
            </a:r>
          </a:p>
          <a:p>
            <a:pPr marL="285750" indent="-285750">
              <a:buFont typeface="Arial" panose="020B0604020202020204" pitchFamily="34" charset="0"/>
              <a:buChar char="•"/>
            </a:pPr>
            <a:r>
              <a:rPr lang="nl-BE" dirty="0"/>
              <a:t>Ethisch advies werd ingewonnen bij de Commissie Medische Ethiek, VUB/UZ Brussel.</a:t>
            </a:r>
          </a:p>
          <a:p>
            <a:pPr marL="285750" indent="-285750">
              <a:buFont typeface="Arial" panose="020B0604020202020204" pitchFamily="34" charset="0"/>
              <a:buChar char="•"/>
            </a:pPr>
            <a:r>
              <a:rPr lang="nl-BE" dirty="0"/>
              <a:t>Een Qualitrics vragenlijst werd via e-mail verspreid via huisartsenkringen, Domus Medica, DRA’s en LEIF-artsen.</a:t>
            </a:r>
          </a:p>
          <a:p>
            <a:pPr marL="285750" indent="-285750">
              <a:buFont typeface="Arial" panose="020B0604020202020204" pitchFamily="34" charset="0"/>
              <a:buChar char="•"/>
            </a:pPr>
            <a:r>
              <a:rPr lang="nl-BE" dirty="0"/>
              <a:t>De inzameling van data vond plaats tijdens de maanden juli en augustus ’26.</a:t>
            </a:r>
          </a:p>
          <a:p>
            <a:pPr marL="285750" indent="-285750">
              <a:buFont typeface="Arial" panose="020B0604020202020204" pitchFamily="34" charset="0"/>
              <a:buChar char="•"/>
            </a:pPr>
            <a:r>
              <a:rPr lang="nl-BE" dirty="0"/>
              <a:t>118 maal werd de vragenlijst gestart, 106 correct ingevulde vragenlijsten werden weerhouden.</a:t>
            </a:r>
          </a:p>
          <a:p>
            <a:endParaRPr lang="nl-BE" dirty="0"/>
          </a:p>
          <a:p>
            <a:endParaRPr lang="nl-BE" dirty="0"/>
          </a:p>
        </p:txBody>
      </p:sp>
      <p:pic>
        <p:nvPicPr>
          <p:cNvPr id="6" name="VUB-logo in witte zone" descr="page1image14353216">
            <a:extLst>
              <a:ext uri="{FF2B5EF4-FFF2-40B4-BE49-F238E27FC236}">
                <a16:creationId xmlns:a16="http://schemas.microsoft.com/office/drawing/2014/main" id="{797D3AEF-3117-0AB3-A02A-5584B85BE7C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D194CE78-3CF6-2312-B215-1364C9B27F1A}"/>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Survey over beoordeling wilsbekwaamheid (n=106)</a:t>
            </a:r>
          </a:p>
        </p:txBody>
      </p:sp>
    </p:spTree>
    <p:extLst>
      <p:ext uri="{BB962C8B-B14F-4D97-AF65-F5344CB8AC3E}">
        <p14:creationId xmlns:p14="http://schemas.microsoft.com/office/powerpoint/2010/main" val="1611203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7AEED-1F4A-9281-4E98-9ACEB066DF30}"/>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7834EF9E-F312-30E5-0247-F910E3E67A22}"/>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737BBA99-94DC-7E2A-11AE-E99DBAAF3A0F}"/>
              </a:ext>
            </a:extLst>
          </p:cNvPr>
          <p:cNvSpPr txBox="1">
            <a:spLocks/>
          </p:cNvSpPr>
          <p:nvPr/>
        </p:nvSpPr>
        <p:spPr>
          <a:xfrm>
            <a:off x="969263" y="2136338"/>
            <a:ext cx="10042725" cy="2862322"/>
          </a:xfrm>
          <a:prstGeom prst="rect">
            <a:avLst/>
          </a:prstGeom>
          <a:noFill/>
        </p:spPr>
        <p:txBody>
          <a:bodyPr wrap="square" rtlCol="0">
            <a:spAutoFit/>
          </a:bodyPr>
          <a:lstStyle/>
          <a:p>
            <a:r>
              <a:rPr lang="nl-BE" b="1" u="sng"/>
              <a:t>Centrale vragen</a:t>
            </a:r>
            <a:endParaRPr lang="nl-BE"/>
          </a:p>
          <a:p>
            <a:pPr marL="285750" indent="-285750">
              <a:buFont typeface="Arial" panose="020B0604020202020204" pitchFamily="34" charset="0"/>
              <a:buChar char="•"/>
            </a:pPr>
            <a:endParaRPr lang="nl-BE"/>
          </a:p>
          <a:p>
            <a:pPr marL="285750" indent="-285750">
              <a:buFont typeface="Arial" panose="020B0604020202020204" pitchFamily="34" charset="0"/>
              <a:buChar char="•"/>
            </a:pPr>
            <a:r>
              <a:rPr lang="nl-BE"/>
              <a:t>Hoe vertrouwd zijn ze met het concept wilsbekwaamheid bij dementie? </a:t>
            </a:r>
          </a:p>
          <a:p>
            <a:pPr marL="285750" indent="-285750">
              <a:buFont typeface="Arial" panose="020B0604020202020204" pitchFamily="34" charset="0"/>
              <a:buChar char="•"/>
            </a:pPr>
            <a:r>
              <a:rPr lang="nl-BE"/>
              <a:t>Wanneer en in welke domeinen beoordelen ze wilsbekwaamheid? </a:t>
            </a:r>
          </a:p>
          <a:p>
            <a:pPr marL="285750" indent="-285750">
              <a:buFont typeface="Arial" panose="020B0604020202020204" pitchFamily="34" charset="0"/>
              <a:buChar char="•"/>
            </a:pPr>
            <a:r>
              <a:rPr lang="nl-BE"/>
              <a:t>Welke actoren achten ze geschikt om wilsbekwaamheid te beoordelen? </a:t>
            </a:r>
          </a:p>
          <a:p>
            <a:pPr marL="285750" indent="-285750">
              <a:buFont typeface="Arial" panose="020B0604020202020204" pitchFamily="34" charset="0"/>
              <a:buChar char="•"/>
            </a:pPr>
            <a:r>
              <a:rPr lang="nl-BE"/>
              <a:t>Hoe gaan huisartsen bij een beoordeling te werk?</a:t>
            </a:r>
          </a:p>
          <a:p>
            <a:pPr marL="285750" indent="-285750">
              <a:buFont typeface="Arial" panose="020B0604020202020204" pitchFamily="34" charset="0"/>
              <a:buChar char="•"/>
            </a:pPr>
            <a:r>
              <a:rPr lang="nl-BE"/>
              <a:t>In welke mate kwam wilsbekwaamheid aan bod tijdens hun opleiding?</a:t>
            </a:r>
          </a:p>
          <a:p>
            <a:pPr marL="285750" indent="-285750">
              <a:buFont typeface="Arial" panose="020B0604020202020204" pitchFamily="34" charset="0"/>
              <a:buChar char="•"/>
            </a:pPr>
            <a:r>
              <a:rPr lang="nl-BE"/>
              <a:t>In welke mate ervaren ze behoefte aan bijkomende ondersteuning?</a:t>
            </a:r>
            <a:endParaRPr lang="nl-BE" dirty="0"/>
          </a:p>
          <a:p>
            <a:endParaRPr lang="nl-BE" dirty="0"/>
          </a:p>
          <a:p>
            <a:endParaRPr lang="nl-BE" dirty="0"/>
          </a:p>
        </p:txBody>
      </p:sp>
      <p:pic>
        <p:nvPicPr>
          <p:cNvPr id="6" name="VUB-logo in witte zone" descr="page1image14353216">
            <a:extLst>
              <a:ext uri="{FF2B5EF4-FFF2-40B4-BE49-F238E27FC236}">
                <a16:creationId xmlns:a16="http://schemas.microsoft.com/office/drawing/2014/main" id="{DF7A56E4-1936-EAA7-BC53-F7D74FF4BF1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AED13268-94D7-7C55-B423-57217E5B5D64}"/>
              </a:ext>
            </a:extLst>
          </p:cNvPr>
          <p:cNvSpPr txBox="1"/>
          <p:nvPr/>
        </p:nvSpPr>
        <p:spPr>
          <a:xfrm>
            <a:off x="1052866" y="1188436"/>
            <a:ext cx="9875520" cy="685800"/>
          </a:xfrm>
          <a:prstGeom prst="rect">
            <a:avLst/>
          </a:prstGeom>
          <a:noFill/>
        </p:spPr>
        <p:txBody>
          <a:bodyPr wrap="square" lIns="0" tIns="0" rIns="0" bIns="0">
            <a:noAutofit/>
          </a:bodyPr>
          <a:lstStyle/>
          <a:p>
            <a:r>
              <a:rPr lang="nl-BE" sz="3200" b="1">
                <a:solidFill>
                  <a:srgbClr val="1F416B"/>
                </a:solidFill>
                <a:latin typeface="+mj-lt"/>
              </a:rPr>
              <a:t>Survey over beoordeling wilsbekwaamheid</a:t>
            </a:r>
          </a:p>
        </p:txBody>
      </p:sp>
    </p:spTree>
    <p:extLst>
      <p:ext uri="{BB962C8B-B14F-4D97-AF65-F5344CB8AC3E}">
        <p14:creationId xmlns:p14="http://schemas.microsoft.com/office/powerpoint/2010/main" val="1718888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6D93F-123B-70B7-6A14-68856E33794C}"/>
            </a:ext>
          </a:extLst>
        </p:cNvPr>
        <p:cNvGrpSpPr/>
        <p:nvPr/>
      </p:nvGrpSpPr>
      <p:grpSpPr>
        <a:xfrm>
          <a:off x="0" y="0"/>
          <a:ext cx="0" cy="0"/>
          <a:chOff x="0" y="0"/>
          <a:chExt cx="0" cy="0"/>
        </a:xfrm>
      </p:grpSpPr>
      <p:pic>
        <p:nvPicPr>
          <p:cNvPr id="6" name="VUB-logo in witte zone" descr="page1image14353216">
            <a:extLst>
              <a:ext uri="{FF2B5EF4-FFF2-40B4-BE49-F238E27FC236}">
                <a16:creationId xmlns:a16="http://schemas.microsoft.com/office/drawing/2014/main" id="{35318F58-2D21-090A-E17F-E5D92A1C74C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a:extLst>
              <a:ext uri="{FF2B5EF4-FFF2-40B4-BE49-F238E27FC236}">
                <a16:creationId xmlns:a16="http://schemas.microsoft.com/office/drawing/2014/main" id="{A0E49E3B-8EA4-4F8E-8FFD-9A42D9DE5626}"/>
              </a:ext>
            </a:extLst>
          </p:cNvPr>
          <p:cNvPicPr>
            <a:picLocks noChangeAspect="1"/>
          </p:cNvPicPr>
          <p:nvPr/>
        </p:nvPicPr>
        <p:blipFill>
          <a:blip r:embed="rId3"/>
          <a:stretch>
            <a:fillRect/>
          </a:stretch>
        </p:blipFill>
        <p:spPr>
          <a:xfrm>
            <a:off x="3237342" y="833572"/>
            <a:ext cx="8270518" cy="5298860"/>
          </a:xfrm>
          <a:prstGeom prst="rect">
            <a:avLst/>
          </a:prstGeom>
        </p:spPr>
      </p:pic>
      <p:sp>
        <p:nvSpPr>
          <p:cNvPr id="8" name="Tekstvak 7">
            <a:extLst>
              <a:ext uri="{FF2B5EF4-FFF2-40B4-BE49-F238E27FC236}">
                <a16:creationId xmlns:a16="http://schemas.microsoft.com/office/drawing/2014/main" id="{B53C5154-0778-C58C-2220-167905BB6A48}"/>
              </a:ext>
            </a:extLst>
          </p:cNvPr>
          <p:cNvSpPr txBox="1">
            <a:spLocks/>
          </p:cNvSpPr>
          <p:nvPr/>
        </p:nvSpPr>
        <p:spPr>
          <a:xfrm>
            <a:off x="479991" y="1220844"/>
            <a:ext cx="2630351" cy="4524315"/>
          </a:xfrm>
          <a:prstGeom prst="rect">
            <a:avLst/>
          </a:prstGeom>
          <a:noFill/>
        </p:spPr>
        <p:txBody>
          <a:bodyPr wrap="square" rtlCol="0">
            <a:spAutoFit/>
          </a:bodyPr>
          <a:lstStyle/>
          <a:p>
            <a:r>
              <a:rPr lang="nl-BE" b="1" u="sng"/>
              <a:t>Resultaten:</a:t>
            </a:r>
          </a:p>
          <a:p>
            <a:endParaRPr lang="nl-BE" b="1"/>
          </a:p>
          <a:p>
            <a:r>
              <a:rPr lang="nl-BE" b="1"/>
              <a:t>Huisartsen worden vaak geconfronteerd met contexten waarin wilsbekwaamheid beoordeeld moet worden.</a:t>
            </a:r>
          </a:p>
          <a:p>
            <a:endParaRPr lang="nl-BE" b="1"/>
          </a:p>
          <a:p>
            <a:r>
              <a:rPr lang="nl-BE" b="1"/>
              <a:t>84% behandelde het afgelopen jaar een persoon met dementie.</a:t>
            </a:r>
          </a:p>
          <a:p>
            <a:endParaRPr lang="nl-BE" b="1"/>
          </a:p>
          <a:p>
            <a:r>
              <a:rPr lang="nl-BE" b="1"/>
              <a:t>86,8% deed al een beoordeling van de wilsbekwaamheid.</a:t>
            </a:r>
            <a:endParaRPr lang="nl-BE" b="1" dirty="0"/>
          </a:p>
          <a:p>
            <a:endParaRPr lang="nl-BE" dirty="0"/>
          </a:p>
        </p:txBody>
      </p:sp>
    </p:spTree>
    <p:extLst>
      <p:ext uri="{BB962C8B-B14F-4D97-AF65-F5344CB8AC3E}">
        <p14:creationId xmlns:p14="http://schemas.microsoft.com/office/powerpoint/2010/main" val="3629204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409F5-8D39-3EAB-E888-3888BC4B2223}"/>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47E08436-26FC-696E-E82A-DBFE73FEBABC}"/>
              </a:ext>
            </a:extLst>
          </p:cNvPr>
          <p:cNvSpPr txBox="1"/>
          <p:nvPr/>
        </p:nvSpPr>
        <p:spPr>
          <a:xfrm>
            <a:off x="900320" y="1874236"/>
            <a:ext cx="2357230" cy="4045226"/>
          </a:xfrm>
          <a:prstGeom prst="rect">
            <a:avLst/>
          </a:prstGeom>
          <a:noFill/>
        </p:spPr>
        <p:txBody>
          <a:bodyPr wrap="square" rtlCol="0">
            <a:spAutoFit/>
          </a:bodyPr>
          <a:lstStyle/>
          <a:p>
            <a:endParaRPr lang="nl-BE" dirty="0"/>
          </a:p>
        </p:txBody>
      </p:sp>
      <p:pic>
        <p:nvPicPr>
          <p:cNvPr id="6" name="VUB-logo in witte zone" descr="page1image14353216">
            <a:extLst>
              <a:ext uri="{FF2B5EF4-FFF2-40B4-BE49-F238E27FC236}">
                <a16:creationId xmlns:a16="http://schemas.microsoft.com/office/drawing/2014/main" id="{8D10DCBF-0D56-3A3D-AB19-8127F5F08C6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3FAE423A-88CF-7A1B-DD11-5AE132B30161}"/>
              </a:ext>
            </a:extLst>
          </p:cNvPr>
          <p:cNvSpPr txBox="1"/>
          <p:nvPr/>
        </p:nvSpPr>
        <p:spPr>
          <a:xfrm>
            <a:off x="1052866" y="1188436"/>
            <a:ext cx="9875520" cy="685800"/>
          </a:xfrm>
          <a:prstGeom prst="rect">
            <a:avLst/>
          </a:prstGeom>
          <a:noFill/>
        </p:spPr>
        <p:txBody>
          <a:bodyPr wrap="square" lIns="0" tIns="0" rIns="0" bIns="0">
            <a:noAutofit/>
          </a:bodyPr>
          <a:lstStyle/>
          <a:p>
            <a:r>
              <a:rPr lang="nl-BE" sz="3200" b="1">
                <a:solidFill>
                  <a:srgbClr val="1F416B"/>
                </a:solidFill>
                <a:latin typeface="+mj-lt"/>
              </a:rPr>
              <a:t>Plaats van de beoordeling</a:t>
            </a:r>
          </a:p>
        </p:txBody>
      </p:sp>
      <p:pic>
        <p:nvPicPr>
          <p:cNvPr id="2" name="Afbeelding 1">
            <a:extLst>
              <a:ext uri="{FF2B5EF4-FFF2-40B4-BE49-F238E27FC236}">
                <a16:creationId xmlns:a16="http://schemas.microsoft.com/office/drawing/2014/main" id="{FE434740-80CA-8D4A-6B2C-913C219281EE}"/>
              </a:ext>
            </a:extLst>
          </p:cNvPr>
          <p:cNvPicPr>
            <a:picLocks noChangeAspect="1"/>
          </p:cNvPicPr>
          <p:nvPr/>
        </p:nvPicPr>
        <p:blipFill>
          <a:blip r:embed="rId3"/>
          <a:stretch>
            <a:fillRect/>
          </a:stretch>
        </p:blipFill>
        <p:spPr>
          <a:xfrm>
            <a:off x="1854104" y="2299013"/>
            <a:ext cx="8483792" cy="2461232"/>
          </a:xfrm>
          <a:prstGeom prst="rect">
            <a:avLst/>
          </a:prstGeom>
        </p:spPr>
      </p:pic>
    </p:spTree>
    <p:extLst>
      <p:ext uri="{BB962C8B-B14F-4D97-AF65-F5344CB8AC3E}">
        <p14:creationId xmlns:p14="http://schemas.microsoft.com/office/powerpoint/2010/main" val="2303255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25A80-A9FE-6139-3BEB-71345879B7C2}"/>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CAC74566-BF9E-1778-397B-14AC5BA4B2B2}"/>
              </a:ext>
            </a:extLst>
          </p:cNvPr>
          <p:cNvSpPr txBox="1">
            <a:spLocks/>
          </p:cNvSpPr>
          <p:nvPr/>
        </p:nvSpPr>
        <p:spPr>
          <a:xfrm>
            <a:off x="969263" y="2136338"/>
            <a:ext cx="10042725" cy="646331"/>
          </a:xfrm>
          <a:prstGeom prst="rect">
            <a:avLst/>
          </a:prstGeom>
          <a:noFill/>
        </p:spPr>
        <p:txBody>
          <a:bodyPr wrap="square" rtlCol="0">
            <a:spAutoFit/>
          </a:bodyPr>
          <a:lstStyle/>
          <a:p>
            <a:endParaRPr lang="nl-BE" dirty="0"/>
          </a:p>
          <a:p>
            <a:endParaRPr lang="nl-BE" dirty="0"/>
          </a:p>
        </p:txBody>
      </p:sp>
      <p:pic>
        <p:nvPicPr>
          <p:cNvPr id="6" name="VUB-logo in witte zone" descr="page1image14353216">
            <a:extLst>
              <a:ext uri="{FF2B5EF4-FFF2-40B4-BE49-F238E27FC236}">
                <a16:creationId xmlns:a16="http://schemas.microsoft.com/office/drawing/2014/main" id="{3180B9BC-246B-8AF3-8E8E-5CF4A8B7B5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a:extLst>
              <a:ext uri="{FF2B5EF4-FFF2-40B4-BE49-F238E27FC236}">
                <a16:creationId xmlns:a16="http://schemas.microsoft.com/office/drawing/2014/main" id="{52AAE09A-9C8B-A9DC-3CE3-EAE7255371FE}"/>
              </a:ext>
            </a:extLst>
          </p:cNvPr>
          <p:cNvPicPr>
            <a:picLocks noChangeAspect="1"/>
          </p:cNvPicPr>
          <p:nvPr/>
        </p:nvPicPr>
        <p:blipFill>
          <a:blip r:embed="rId3"/>
          <a:stretch>
            <a:fillRect/>
          </a:stretch>
        </p:blipFill>
        <p:spPr>
          <a:xfrm>
            <a:off x="2657358" y="680528"/>
            <a:ext cx="8150886" cy="5242944"/>
          </a:xfrm>
          <a:prstGeom prst="rect">
            <a:avLst/>
          </a:prstGeom>
        </p:spPr>
      </p:pic>
      <p:sp>
        <p:nvSpPr>
          <p:cNvPr id="3" name="Tekstvak 2">
            <a:extLst>
              <a:ext uri="{FF2B5EF4-FFF2-40B4-BE49-F238E27FC236}">
                <a16:creationId xmlns:a16="http://schemas.microsoft.com/office/drawing/2014/main" id="{7B4EB6B9-E207-350C-A352-5379D3270462}"/>
              </a:ext>
            </a:extLst>
          </p:cNvPr>
          <p:cNvSpPr txBox="1">
            <a:spLocks/>
          </p:cNvSpPr>
          <p:nvPr/>
        </p:nvSpPr>
        <p:spPr>
          <a:xfrm>
            <a:off x="672851" y="1490007"/>
            <a:ext cx="1984507" cy="2123658"/>
          </a:xfrm>
          <a:prstGeom prst="rect">
            <a:avLst/>
          </a:prstGeom>
          <a:noFill/>
        </p:spPr>
        <p:txBody>
          <a:bodyPr wrap="square" rtlCol="0">
            <a:spAutoFit/>
          </a:bodyPr>
          <a:lstStyle/>
          <a:p>
            <a:r>
              <a:rPr lang="nl-BE" b="1"/>
              <a:t>Stellingen werden beoordeeld met een score van </a:t>
            </a:r>
            <a:br>
              <a:rPr lang="nl-BE" b="1"/>
            </a:br>
            <a:r>
              <a:rPr lang="nl-BE" b="1"/>
              <a:t>0 tot 10.</a:t>
            </a:r>
          </a:p>
          <a:p>
            <a:endParaRPr lang="nl-BE" b="1"/>
          </a:p>
          <a:p>
            <a:r>
              <a:rPr lang="nl-BE" sz="1200" b="1"/>
              <a:t>0 = helemaal oneens</a:t>
            </a:r>
          </a:p>
          <a:p>
            <a:r>
              <a:rPr lang="nl-BE" sz="1200" b="1"/>
              <a:t>10 = helemaal eens</a:t>
            </a:r>
            <a:endParaRPr lang="nl-BE" sz="1200" b="1" dirty="0"/>
          </a:p>
          <a:p>
            <a:endParaRPr lang="nl-BE" dirty="0"/>
          </a:p>
        </p:txBody>
      </p:sp>
      <p:sp>
        <p:nvSpPr>
          <p:cNvPr id="4" name="Tekstvak 3">
            <a:extLst>
              <a:ext uri="{FF2B5EF4-FFF2-40B4-BE49-F238E27FC236}">
                <a16:creationId xmlns:a16="http://schemas.microsoft.com/office/drawing/2014/main" id="{DC57D25E-DF8A-9F5B-AD51-904C3F0A32D1}"/>
              </a:ext>
            </a:extLst>
          </p:cNvPr>
          <p:cNvSpPr txBox="1"/>
          <p:nvPr/>
        </p:nvSpPr>
        <p:spPr>
          <a:xfrm>
            <a:off x="-3474720" y="4257040"/>
            <a:ext cx="184731" cy="369332"/>
          </a:xfrm>
          <a:prstGeom prst="rect">
            <a:avLst/>
          </a:prstGeom>
          <a:noFill/>
        </p:spPr>
        <p:txBody>
          <a:bodyPr wrap="none" rtlCol="0">
            <a:spAutoFit/>
          </a:bodyPr>
          <a:lstStyle/>
          <a:p>
            <a:endParaRPr lang="nl-BE"/>
          </a:p>
        </p:txBody>
      </p:sp>
    </p:spTree>
    <p:extLst>
      <p:ext uri="{BB962C8B-B14F-4D97-AF65-F5344CB8AC3E}">
        <p14:creationId xmlns:p14="http://schemas.microsoft.com/office/powerpoint/2010/main" val="2606196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46672-4F74-72C0-AAD1-A7B691978F83}"/>
            </a:ext>
          </a:extLst>
        </p:cNvPr>
        <p:cNvGrpSpPr/>
        <p:nvPr/>
      </p:nvGrpSpPr>
      <p:grpSpPr>
        <a:xfrm>
          <a:off x="0" y="0"/>
          <a:ext cx="0" cy="0"/>
          <a:chOff x="0" y="0"/>
          <a:chExt cx="0" cy="0"/>
        </a:xfrm>
      </p:grpSpPr>
      <p:pic>
        <p:nvPicPr>
          <p:cNvPr id="6" name="VUB-logo in witte zone" descr="page1image14353216">
            <a:extLst>
              <a:ext uri="{FF2B5EF4-FFF2-40B4-BE49-F238E27FC236}">
                <a16:creationId xmlns:a16="http://schemas.microsoft.com/office/drawing/2014/main" id="{419DDE38-8F22-164A-B041-703C1C28DBF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3FB5ED32-6461-64C5-C536-E1B471A38313}"/>
              </a:ext>
            </a:extLst>
          </p:cNvPr>
          <p:cNvSpPr txBox="1">
            <a:spLocks/>
          </p:cNvSpPr>
          <p:nvPr/>
        </p:nvSpPr>
        <p:spPr>
          <a:xfrm>
            <a:off x="710951" y="1963340"/>
            <a:ext cx="1984507" cy="1846659"/>
          </a:xfrm>
          <a:prstGeom prst="rect">
            <a:avLst/>
          </a:prstGeom>
          <a:noFill/>
        </p:spPr>
        <p:txBody>
          <a:bodyPr wrap="square" rtlCol="0">
            <a:spAutoFit/>
          </a:bodyPr>
          <a:lstStyle/>
          <a:p>
            <a:r>
              <a:rPr lang="nl-BE" b="1"/>
              <a:t>Disciplines kregen een score van </a:t>
            </a:r>
            <a:br>
              <a:rPr lang="nl-BE" b="1"/>
            </a:br>
            <a:r>
              <a:rPr lang="nl-BE" b="1"/>
              <a:t>0 tot 10.</a:t>
            </a:r>
          </a:p>
          <a:p>
            <a:endParaRPr lang="nl-BE" b="1"/>
          </a:p>
          <a:p>
            <a:r>
              <a:rPr lang="nl-BE" sz="1200" b="1"/>
              <a:t>0 = oneens</a:t>
            </a:r>
          </a:p>
          <a:p>
            <a:r>
              <a:rPr lang="nl-BE" sz="1200" b="1"/>
              <a:t>10 = eens</a:t>
            </a:r>
            <a:endParaRPr lang="nl-BE" sz="1200" b="1" dirty="0"/>
          </a:p>
          <a:p>
            <a:endParaRPr lang="nl-BE" dirty="0"/>
          </a:p>
        </p:txBody>
      </p:sp>
      <p:pic>
        <p:nvPicPr>
          <p:cNvPr id="4" name="Afbeelding 3">
            <a:extLst>
              <a:ext uri="{FF2B5EF4-FFF2-40B4-BE49-F238E27FC236}">
                <a16:creationId xmlns:a16="http://schemas.microsoft.com/office/drawing/2014/main" id="{23C5EA72-3C19-FFD6-D58D-3A6B20CBFFB7}"/>
              </a:ext>
            </a:extLst>
          </p:cNvPr>
          <p:cNvPicPr>
            <a:picLocks noChangeAspect="1"/>
          </p:cNvPicPr>
          <p:nvPr/>
        </p:nvPicPr>
        <p:blipFill>
          <a:blip r:embed="rId3"/>
          <a:stretch>
            <a:fillRect/>
          </a:stretch>
        </p:blipFill>
        <p:spPr>
          <a:xfrm>
            <a:off x="2895600" y="1706270"/>
            <a:ext cx="7772400" cy="4207459"/>
          </a:xfrm>
          <a:prstGeom prst="rect">
            <a:avLst/>
          </a:prstGeom>
        </p:spPr>
      </p:pic>
      <p:sp>
        <p:nvSpPr>
          <p:cNvPr id="8" name="Titel — Drie werkpakketten">
            <a:extLst>
              <a:ext uri="{FF2B5EF4-FFF2-40B4-BE49-F238E27FC236}">
                <a16:creationId xmlns:a16="http://schemas.microsoft.com/office/drawing/2014/main" id="{DEFDE539-36F5-2E40-4752-41C39F9B4A70}"/>
              </a:ext>
            </a:extLst>
          </p:cNvPr>
          <p:cNvSpPr txBox="1"/>
          <p:nvPr/>
        </p:nvSpPr>
        <p:spPr>
          <a:xfrm>
            <a:off x="1260565" y="1020470"/>
            <a:ext cx="9875520" cy="685800"/>
          </a:xfrm>
          <a:prstGeom prst="rect">
            <a:avLst/>
          </a:prstGeom>
          <a:noFill/>
        </p:spPr>
        <p:txBody>
          <a:bodyPr wrap="square" lIns="0" tIns="0" rIns="0" bIns="0">
            <a:noAutofit/>
          </a:bodyPr>
          <a:lstStyle/>
          <a:p>
            <a:r>
              <a:rPr lang="nl-BE" sz="3200" b="1">
                <a:solidFill>
                  <a:srgbClr val="1F416B"/>
                </a:solidFill>
                <a:latin typeface="+mj-lt"/>
              </a:rPr>
              <a:t>Beoordeling van de bekwaamheid van disciplines</a:t>
            </a:r>
          </a:p>
        </p:txBody>
      </p:sp>
    </p:spTree>
    <p:extLst>
      <p:ext uri="{BB962C8B-B14F-4D97-AF65-F5344CB8AC3E}">
        <p14:creationId xmlns:p14="http://schemas.microsoft.com/office/powerpoint/2010/main" val="2300474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15F11-87EB-CBD0-26F6-3154A0168975}"/>
            </a:ext>
          </a:extLst>
        </p:cNvPr>
        <p:cNvGrpSpPr/>
        <p:nvPr/>
      </p:nvGrpSpPr>
      <p:grpSpPr>
        <a:xfrm>
          <a:off x="0" y="0"/>
          <a:ext cx="0" cy="0"/>
          <a:chOff x="0" y="0"/>
          <a:chExt cx="0" cy="0"/>
        </a:xfrm>
      </p:grpSpPr>
      <p:pic>
        <p:nvPicPr>
          <p:cNvPr id="6" name="VUB-logo in witte zone" descr="page1image14353216">
            <a:extLst>
              <a:ext uri="{FF2B5EF4-FFF2-40B4-BE49-F238E27FC236}">
                <a16:creationId xmlns:a16="http://schemas.microsoft.com/office/drawing/2014/main" id="{85371C6A-F46F-A2E5-174C-E306C547BC1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8" name="Titel — Drie werkpakketten">
            <a:extLst>
              <a:ext uri="{FF2B5EF4-FFF2-40B4-BE49-F238E27FC236}">
                <a16:creationId xmlns:a16="http://schemas.microsoft.com/office/drawing/2014/main" id="{A0459742-E4EB-BF51-3FC4-774A0BA5E33B}"/>
              </a:ext>
            </a:extLst>
          </p:cNvPr>
          <p:cNvSpPr txBox="1"/>
          <p:nvPr/>
        </p:nvSpPr>
        <p:spPr>
          <a:xfrm>
            <a:off x="1260565" y="1020470"/>
            <a:ext cx="9875520" cy="685800"/>
          </a:xfrm>
          <a:prstGeom prst="rect">
            <a:avLst/>
          </a:prstGeom>
          <a:noFill/>
        </p:spPr>
        <p:txBody>
          <a:bodyPr wrap="square" lIns="0" tIns="0" rIns="0" bIns="0">
            <a:noAutofit/>
          </a:bodyPr>
          <a:lstStyle/>
          <a:p>
            <a:r>
              <a:rPr lang="nl-BE" sz="3200" b="1">
                <a:solidFill>
                  <a:srgbClr val="1F416B"/>
                </a:solidFill>
                <a:latin typeface="+mj-lt"/>
              </a:rPr>
              <a:t>Werkwijze bij de beoordeling van wilsbekwaamheid</a:t>
            </a:r>
          </a:p>
        </p:txBody>
      </p:sp>
      <p:pic>
        <p:nvPicPr>
          <p:cNvPr id="2" name="Afbeelding 1">
            <a:extLst>
              <a:ext uri="{FF2B5EF4-FFF2-40B4-BE49-F238E27FC236}">
                <a16:creationId xmlns:a16="http://schemas.microsoft.com/office/drawing/2014/main" id="{C9C034D5-8743-D4F1-19B1-296FD47FF2E1}"/>
              </a:ext>
            </a:extLst>
          </p:cNvPr>
          <p:cNvPicPr>
            <a:picLocks noChangeAspect="1"/>
          </p:cNvPicPr>
          <p:nvPr/>
        </p:nvPicPr>
        <p:blipFill>
          <a:blip r:embed="rId3"/>
          <a:stretch>
            <a:fillRect/>
          </a:stretch>
        </p:blipFill>
        <p:spPr>
          <a:xfrm>
            <a:off x="1734820" y="1761540"/>
            <a:ext cx="7772400" cy="3880983"/>
          </a:xfrm>
          <a:prstGeom prst="rect">
            <a:avLst/>
          </a:prstGeom>
        </p:spPr>
      </p:pic>
    </p:spTree>
    <p:extLst>
      <p:ext uri="{BB962C8B-B14F-4D97-AF65-F5344CB8AC3E}">
        <p14:creationId xmlns:p14="http://schemas.microsoft.com/office/powerpoint/2010/main" val="2938531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8FB7F-1428-C7A4-4181-5810F23E6ECE}"/>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4059C503-6DD9-CCB5-A28C-464061E9DA5B}"/>
              </a:ext>
            </a:extLst>
          </p:cNvPr>
          <p:cNvSpPr txBox="1">
            <a:spLocks/>
          </p:cNvSpPr>
          <p:nvPr/>
        </p:nvSpPr>
        <p:spPr>
          <a:xfrm>
            <a:off x="1052866" y="2067774"/>
            <a:ext cx="10042725" cy="3693319"/>
          </a:xfrm>
          <a:prstGeom prst="rect">
            <a:avLst/>
          </a:prstGeom>
          <a:noFill/>
        </p:spPr>
        <p:txBody>
          <a:bodyPr wrap="square" rtlCol="0">
            <a:spAutoFit/>
          </a:bodyPr>
          <a:lstStyle/>
          <a:p>
            <a:pPr marL="285750" indent="-285750">
              <a:buFont typeface="Arial" panose="020B0604020202020204" pitchFamily="34" charset="0"/>
              <a:buChar char="•"/>
            </a:pPr>
            <a:r>
              <a:rPr lang="nl-BE" dirty="0"/>
              <a:t>Huisartsen beoordelen hun kennis en positie behoorlijk positief (vaak positiever dan die van andere disciplines).</a:t>
            </a:r>
          </a:p>
          <a:p>
            <a:pPr marL="285750" indent="-285750">
              <a:buFont typeface="Arial" panose="020B0604020202020204" pitchFamily="34" charset="0"/>
              <a:buChar char="•"/>
            </a:pPr>
            <a:r>
              <a:rPr lang="nl-BE" dirty="0"/>
              <a:t>De opleiding (over wilsbekwaamheid) wordt opvallend negatief beoordeeld.</a:t>
            </a:r>
          </a:p>
          <a:p>
            <a:pPr marL="285750" indent="-285750">
              <a:buFont typeface="Arial" panose="020B0604020202020204" pitchFamily="34" charset="0"/>
              <a:buChar char="•"/>
            </a:pPr>
            <a:r>
              <a:rPr lang="nl-BE" dirty="0"/>
              <a:t>De context van de beslissing </a:t>
            </a:r>
            <a:r>
              <a:rPr lang="nl-BE" i="1" dirty="0"/>
              <a:t>lijkt</a:t>
            </a:r>
            <a:r>
              <a:rPr lang="nl-BE" dirty="0"/>
              <a:t> belangrijk.</a:t>
            </a:r>
          </a:p>
          <a:p>
            <a:pPr marL="285750" indent="-285750">
              <a:buFont typeface="Arial" panose="020B0604020202020204" pitchFamily="34" charset="0"/>
              <a:buChar char="•"/>
            </a:pPr>
            <a:endParaRPr lang="nl-BE" dirty="0"/>
          </a:p>
          <a:p>
            <a:r>
              <a:rPr lang="nl-BE" dirty="0"/>
              <a:t>		Huisartsen vinden zich zelf geschikter om wilsbekwaamheid te beoordelen bij 			toestemming voor behandeling dan in het kader van euthanasie.</a:t>
            </a:r>
          </a:p>
          <a:p>
            <a:endParaRPr lang="nl-BE" dirty="0"/>
          </a:p>
          <a:p>
            <a:pPr marL="285750" indent="-285750">
              <a:buFont typeface="Arial" panose="020B0604020202020204" pitchFamily="34" charset="0"/>
              <a:buChar char="•"/>
            </a:pPr>
            <a:r>
              <a:rPr lang="nl-BE" dirty="0"/>
              <a:t>Hun behoefte aan ondersteuning komt sterk naar voor.</a:t>
            </a:r>
          </a:p>
          <a:p>
            <a:pPr marL="285750" indent="-285750">
              <a:buFont typeface="Arial" panose="020B0604020202020204" pitchFamily="34" charset="0"/>
              <a:buChar char="•"/>
            </a:pPr>
            <a:r>
              <a:rPr lang="nl-BE" dirty="0"/>
              <a:t>De directe omgeving wordt als relevant beschouwd bij de beoordeling van wilsbekwaamheid.</a:t>
            </a:r>
          </a:p>
          <a:p>
            <a:pPr marL="285750" indent="-285750">
              <a:buFont typeface="Arial" panose="020B0604020202020204" pitchFamily="34" charset="0"/>
              <a:buChar char="•"/>
            </a:pPr>
            <a:r>
              <a:rPr lang="nl-BE" dirty="0"/>
              <a:t>De ervaren moeilijkheden bij medische besluitvorming verschilt aanzienlijk tussen artsen.</a:t>
            </a:r>
          </a:p>
          <a:p>
            <a:endParaRPr lang="nl-BE" dirty="0"/>
          </a:p>
          <a:p>
            <a:endParaRPr lang="nl-BE" dirty="0"/>
          </a:p>
        </p:txBody>
      </p:sp>
      <p:pic>
        <p:nvPicPr>
          <p:cNvPr id="6" name="VUB-logo in witte zone" descr="page1image14353216">
            <a:extLst>
              <a:ext uri="{FF2B5EF4-FFF2-40B4-BE49-F238E27FC236}">
                <a16:creationId xmlns:a16="http://schemas.microsoft.com/office/drawing/2014/main" id="{2F3ACA2B-BB6B-C581-F8B2-403829A404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8C8D6B82-4AB4-C046-F319-D81D237D3727}"/>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Wat komt naar voor?</a:t>
            </a:r>
          </a:p>
        </p:txBody>
      </p:sp>
    </p:spTree>
    <p:extLst>
      <p:ext uri="{BB962C8B-B14F-4D97-AF65-F5344CB8AC3E}">
        <p14:creationId xmlns:p14="http://schemas.microsoft.com/office/powerpoint/2010/main" val="1365319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BD07C-545E-274F-2E42-F8B612AA5117}"/>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03A472A4-62A1-D621-6C7C-5A02FCB30157}"/>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A03CFC54-AECC-F402-2BBF-D078CF0D36BB}"/>
              </a:ext>
            </a:extLst>
          </p:cNvPr>
          <p:cNvSpPr txBox="1">
            <a:spLocks/>
          </p:cNvSpPr>
          <p:nvPr/>
        </p:nvSpPr>
        <p:spPr>
          <a:xfrm>
            <a:off x="969263" y="1885115"/>
            <a:ext cx="10042725" cy="3416320"/>
          </a:xfrm>
          <a:prstGeom prst="rect">
            <a:avLst/>
          </a:prstGeom>
          <a:noFill/>
        </p:spPr>
        <p:txBody>
          <a:bodyPr wrap="square" rtlCol="0">
            <a:spAutoFit/>
          </a:bodyPr>
          <a:lstStyle/>
          <a:p>
            <a:r>
              <a:rPr lang="nl-BE" b="1" dirty="0"/>
              <a:t>De bevraagde huisartsen beoordelen hun eigen kennis en positie relatief positief</a:t>
            </a:r>
            <a:r>
              <a:rPr lang="nl-BE" dirty="0"/>
              <a:t>, maar zijn duidelijk kritischer over de aandacht voor wilsbekwaamheid tijdens hun opleiding. </a:t>
            </a:r>
          </a:p>
          <a:p>
            <a:pPr lvl="0"/>
            <a:endParaRPr lang="nl-BE" b="1" dirty="0"/>
          </a:p>
          <a:p>
            <a:pPr lvl="0"/>
            <a:r>
              <a:rPr lang="nl-BE" b="1" dirty="0"/>
              <a:t>Wilsbekwaamheid is een herkenbaar onderdeel van de huisartsenpraktijk:</a:t>
            </a:r>
            <a:r>
              <a:rPr lang="nl-BE" dirty="0"/>
              <a:t> een ruime meerderheid van de respondenten voerde al een beoordeling uit. </a:t>
            </a:r>
          </a:p>
          <a:p>
            <a:pPr lvl="0"/>
            <a:endParaRPr lang="nl-BE" b="1" dirty="0"/>
          </a:p>
          <a:p>
            <a:pPr lvl="0"/>
            <a:r>
              <a:rPr lang="nl-BE" b="1" dirty="0"/>
              <a:t>De beoordeling is contextgebonden:</a:t>
            </a:r>
            <a:r>
              <a:rPr lang="nl-BE" dirty="0"/>
              <a:t> de situatie waarin wilsbekwaamheid wordt beoordeeld, speelt een belangrijke rol in hoe huisartsen naar de beoordeling en de betrokken actoren kijken. </a:t>
            </a:r>
          </a:p>
          <a:p>
            <a:pPr lvl="0"/>
            <a:endParaRPr lang="nl-BE" b="1" dirty="0"/>
          </a:p>
          <a:p>
            <a:pPr lvl="0"/>
            <a:r>
              <a:rPr lang="nl-BE" b="1" dirty="0"/>
              <a:t>De behoefte aan bijkomende ondersteuning komt sterk naar voren</a:t>
            </a:r>
            <a:r>
              <a:rPr lang="nl-BE" dirty="0"/>
              <a:t>, onder meer in de vorm van opleiding en richtlijnen.</a:t>
            </a:r>
          </a:p>
          <a:p>
            <a:pPr lvl="0"/>
            <a:endParaRPr lang="nl-BE" dirty="0"/>
          </a:p>
        </p:txBody>
      </p:sp>
      <p:pic>
        <p:nvPicPr>
          <p:cNvPr id="6" name="VUB-logo in witte zone" descr="page1image14353216">
            <a:extLst>
              <a:ext uri="{FF2B5EF4-FFF2-40B4-BE49-F238E27FC236}">
                <a16:creationId xmlns:a16="http://schemas.microsoft.com/office/drawing/2014/main" id="{01A36669-0E78-B3DF-528B-9EB2BB21CA4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D103D365-38EC-C73E-05F1-4F80A678587E}"/>
              </a:ext>
            </a:extLst>
          </p:cNvPr>
          <p:cNvSpPr txBox="1"/>
          <p:nvPr/>
        </p:nvSpPr>
        <p:spPr>
          <a:xfrm>
            <a:off x="1052866" y="1188436"/>
            <a:ext cx="9875520" cy="685800"/>
          </a:xfrm>
          <a:prstGeom prst="rect">
            <a:avLst/>
          </a:prstGeom>
          <a:noFill/>
        </p:spPr>
        <p:txBody>
          <a:bodyPr wrap="square" lIns="0" tIns="0" rIns="0" bIns="0">
            <a:noAutofit/>
          </a:bodyPr>
          <a:lstStyle/>
          <a:p>
            <a:r>
              <a:rPr lang="nl-BE" sz="3200" b="1">
                <a:solidFill>
                  <a:srgbClr val="1F416B"/>
                </a:solidFill>
                <a:latin typeface="+mj-lt"/>
              </a:rPr>
              <a:t>Besluit bij de survey</a:t>
            </a:r>
          </a:p>
        </p:txBody>
      </p:sp>
    </p:spTree>
    <p:extLst>
      <p:ext uri="{BB962C8B-B14F-4D97-AF65-F5344CB8AC3E}">
        <p14:creationId xmlns:p14="http://schemas.microsoft.com/office/powerpoint/2010/main" val="2363062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15759-B822-CF87-E9CC-DEE731181FCA}"/>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4BF0F438-96FF-A56E-C37E-C2FD2C01ECA4}"/>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FBE7838C-F7BE-89AD-11F3-3503C9EDD07E}"/>
              </a:ext>
            </a:extLst>
          </p:cNvPr>
          <p:cNvSpPr txBox="1">
            <a:spLocks/>
          </p:cNvSpPr>
          <p:nvPr/>
        </p:nvSpPr>
        <p:spPr>
          <a:xfrm>
            <a:off x="969263" y="1885115"/>
            <a:ext cx="10042725" cy="1200329"/>
          </a:xfrm>
          <a:prstGeom prst="rect">
            <a:avLst/>
          </a:prstGeom>
          <a:noFill/>
        </p:spPr>
        <p:txBody>
          <a:bodyPr wrap="square" rtlCol="0">
            <a:spAutoFit/>
          </a:bodyPr>
          <a:lstStyle/>
          <a:p>
            <a:pPr lvl="0"/>
            <a:endParaRPr lang="nl-BE" dirty="0"/>
          </a:p>
          <a:p>
            <a:pPr lvl="0"/>
            <a:br>
              <a:rPr lang="nl-BE" dirty="0"/>
            </a:br>
            <a:r>
              <a:rPr lang="nl-BE" dirty="0"/>
              <a:t>Een kwalitatief onderzoek naar de uitklaring van wilsbekwaamheid in het kader van dementie, als startpunt van de ontwikkeling van een leidraad voor huisartsen.</a:t>
            </a:r>
          </a:p>
        </p:txBody>
      </p:sp>
      <p:pic>
        <p:nvPicPr>
          <p:cNvPr id="6" name="VUB-logo in witte zone" descr="page1image14353216">
            <a:extLst>
              <a:ext uri="{FF2B5EF4-FFF2-40B4-BE49-F238E27FC236}">
                <a16:creationId xmlns:a16="http://schemas.microsoft.com/office/drawing/2014/main" id="{8361A38C-3B55-0B44-A9F3-059AA5CAC5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ED7327E7-D11E-373F-2EF6-DD0DFD83E7F8}"/>
              </a:ext>
            </a:extLst>
          </p:cNvPr>
          <p:cNvSpPr txBox="1"/>
          <p:nvPr/>
        </p:nvSpPr>
        <p:spPr>
          <a:xfrm>
            <a:off x="1052866" y="1188436"/>
            <a:ext cx="9875520" cy="685800"/>
          </a:xfrm>
          <a:prstGeom prst="rect">
            <a:avLst/>
          </a:prstGeom>
          <a:noFill/>
        </p:spPr>
        <p:txBody>
          <a:bodyPr wrap="square" lIns="0" tIns="0" rIns="0" bIns="0">
            <a:noAutofit/>
          </a:bodyPr>
          <a:lstStyle/>
          <a:p>
            <a:r>
              <a:rPr lang="nl-BE" sz="3200" b="1">
                <a:solidFill>
                  <a:srgbClr val="1F416B"/>
                </a:solidFill>
                <a:latin typeface="+mj-lt"/>
              </a:rPr>
              <a:t>Aanbevelingen voor verder onderzoek </a:t>
            </a:r>
          </a:p>
        </p:txBody>
      </p:sp>
    </p:spTree>
    <p:extLst>
      <p:ext uri="{BB962C8B-B14F-4D97-AF65-F5344CB8AC3E}">
        <p14:creationId xmlns:p14="http://schemas.microsoft.com/office/powerpoint/2010/main" val="658251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7A54D-BC0C-89B6-9589-3A85FCBE169D}"/>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E6A6032E-10DE-CACD-4C54-1B7073195A9D}"/>
              </a:ext>
            </a:extLst>
          </p:cNvPr>
          <p:cNvSpPr txBox="1">
            <a:spLocks/>
          </p:cNvSpPr>
          <p:nvPr/>
        </p:nvSpPr>
        <p:spPr>
          <a:xfrm>
            <a:off x="969263" y="1912537"/>
            <a:ext cx="10501377" cy="3693319"/>
          </a:xfrm>
          <a:prstGeom prst="rect">
            <a:avLst/>
          </a:prstGeom>
          <a:noFill/>
        </p:spPr>
        <p:txBody>
          <a:bodyPr wrap="square" rtlCol="0">
            <a:spAutoFit/>
          </a:bodyPr>
          <a:lstStyle/>
          <a:p>
            <a:endParaRPr lang="nl-BE" dirty="0"/>
          </a:p>
          <a:p>
            <a:r>
              <a:rPr lang="nl-BE" u="sng" dirty="0"/>
              <a:t>Centrale vraag: </a:t>
            </a:r>
          </a:p>
          <a:p>
            <a:r>
              <a:rPr lang="nl-BE" dirty="0"/>
              <a:t>Welke opvattingen hebben levensbeschouwelijke zorgverleners over de beoordeling van wilsbekwaamheid bij personen met dementie?</a:t>
            </a:r>
          </a:p>
          <a:p>
            <a:endParaRPr lang="nl-BE" dirty="0"/>
          </a:p>
          <a:p>
            <a:endParaRPr lang="nl-BE" dirty="0"/>
          </a:p>
          <a:p>
            <a:pPr lvl="0" fontAlgn="t">
              <a:lnSpc>
                <a:spcPct val="100000"/>
              </a:lnSpc>
            </a:pPr>
            <a:r>
              <a:rPr lang="nl-BE" u="sng" dirty="0"/>
              <a:t>Methode</a:t>
            </a:r>
            <a:r>
              <a:rPr lang="nl-BE" dirty="0"/>
              <a:t>:</a:t>
            </a:r>
          </a:p>
          <a:p>
            <a:pPr marL="342900" lvl="0" indent="-342900" fontAlgn="t">
              <a:lnSpc>
                <a:spcPct val="100000"/>
              </a:lnSpc>
              <a:buFont typeface="Arial" panose="020B0604020202020204" pitchFamily="34" charset="0"/>
              <a:buChar char="•"/>
            </a:pPr>
            <a:r>
              <a:rPr lang="nl-BE" dirty="0"/>
              <a:t>Kwalitatief onderzoek</a:t>
            </a:r>
          </a:p>
          <a:p>
            <a:pPr marL="342900" lvl="0" indent="-342900" fontAlgn="t">
              <a:lnSpc>
                <a:spcPct val="100000"/>
              </a:lnSpc>
              <a:buFont typeface="Arial" panose="020B0604020202020204" pitchFamily="34" charset="0"/>
              <a:buChar char="•"/>
            </a:pPr>
            <a:r>
              <a:rPr lang="nl-BE" dirty="0"/>
              <a:t>Semigestructureerde diepte-interviews met levensbeschouwelijke zorgverleners</a:t>
            </a:r>
          </a:p>
          <a:p>
            <a:pPr marL="342900" lvl="0" indent="-342900" fontAlgn="t">
              <a:lnSpc>
                <a:spcPct val="100000"/>
              </a:lnSpc>
              <a:buFont typeface="Arial" panose="020B0604020202020204" pitchFamily="34" charset="0"/>
              <a:buChar char="•"/>
            </a:pPr>
            <a:r>
              <a:rPr lang="nl-BE" dirty="0"/>
              <a:t>Interviews werden audiogeregistreerd, woordelijk getranscribeerd en geanalyseerd</a:t>
            </a:r>
          </a:p>
          <a:p>
            <a:pPr marL="342900" indent="-342900" fontAlgn="t">
              <a:buFont typeface="Arial" panose="020B0604020202020204" pitchFamily="34" charset="0"/>
              <a:buChar char="•"/>
            </a:pPr>
            <a:r>
              <a:rPr lang="nl-BE" dirty="0"/>
              <a:t>Data-analyse uitgevoerd met MAXQDA 26.0.0 volgens de principes van Grounded Theory (Strauss &amp; Corbin, 1991)</a:t>
            </a:r>
          </a:p>
          <a:p>
            <a:pPr lvl="0" fontAlgn="t">
              <a:lnSpc>
                <a:spcPct val="100000"/>
              </a:lnSpc>
            </a:pPr>
            <a:endParaRPr lang="nl-BE" dirty="0"/>
          </a:p>
        </p:txBody>
      </p:sp>
      <p:pic>
        <p:nvPicPr>
          <p:cNvPr id="6" name="VUB-logo in witte zone" descr="page1image14353216">
            <a:extLst>
              <a:ext uri="{FF2B5EF4-FFF2-40B4-BE49-F238E27FC236}">
                <a16:creationId xmlns:a16="http://schemas.microsoft.com/office/drawing/2014/main" id="{4E70C27B-C308-A701-A52D-4C7831F56E0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8AB316EA-71FA-0CF0-E14A-31C9AB0FF198}"/>
              </a:ext>
            </a:extLst>
          </p:cNvPr>
          <p:cNvSpPr txBox="1"/>
          <p:nvPr/>
        </p:nvSpPr>
        <p:spPr>
          <a:xfrm>
            <a:off x="969263" y="588996"/>
            <a:ext cx="10255214" cy="1239804"/>
          </a:xfrm>
          <a:prstGeom prst="rect">
            <a:avLst/>
          </a:prstGeom>
          <a:noFill/>
        </p:spPr>
        <p:txBody>
          <a:bodyPr wrap="square" lIns="0" tIns="0" rIns="0" bIns="0">
            <a:noAutofit/>
          </a:bodyPr>
          <a:lstStyle/>
          <a:p>
            <a:r>
              <a:rPr lang="nl-BE" sz="3200" b="1" dirty="0">
                <a:latin typeface="+mj-lt"/>
              </a:rPr>
              <a:t>Wilsbekwaamheid vanuit een levensbeschouwelijk perspectief</a:t>
            </a:r>
            <a:endParaRPr lang="nl-BE" sz="3200" b="1" dirty="0">
              <a:solidFill>
                <a:srgbClr val="1F416B"/>
              </a:solidFill>
              <a:latin typeface="+mj-lt"/>
            </a:endParaRPr>
          </a:p>
        </p:txBody>
      </p:sp>
    </p:spTree>
    <p:extLst>
      <p:ext uri="{BB962C8B-B14F-4D97-AF65-F5344CB8AC3E}">
        <p14:creationId xmlns:p14="http://schemas.microsoft.com/office/powerpoint/2010/main" val="1836175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459E6-B8B0-3D19-A0B0-B4E1B7C83FA8}"/>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32215869-FA4A-5695-52C4-7C8B1662C944}"/>
              </a:ext>
            </a:extLst>
          </p:cNvPr>
          <p:cNvSpPr txBox="1">
            <a:spLocks/>
          </p:cNvSpPr>
          <p:nvPr/>
        </p:nvSpPr>
        <p:spPr>
          <a:xfrm>
            <a:off x="787108" y="1043948"/>
            <a:ext cx="10206737" cy="4339650"/>
          </a:xfrm>
          <a:prstGeom prst="rect">
            <a:avLst/>
          </a:prstGeom>
          <a:noFill/>
        </p:spPr>
        <p:txBody>
          <a:bodyPr wrap="square" rtlCol="0">
            <a:spAutoFit/>
          </a:bodyPr>
          <a:lstStyle/>
          <a:p>
            <a:endParaRPr lang="nl-BE" sz="2000" b="1" dirty="0"/>
          </a:p>
          <a:p>
            <a:r>
              <a:rPr lang="nl-BE" sz="2000" b="1" u="sng" dirty="0">
                <a:latin typeface="+mj-lt"/>
              </a:rPr>
              <a:t>Levensbeschouwelijke veranderingen in de zorg</a:t>
            </a:r>
          </a:p>
          <a:p>
            <a:endParaRPr lang="nl-BE" sz="2000" b="1" dirty="0"/>
          </a:p>
          <a:p>
            <a:pPr lvl="0"/>
            <a:r>
              <a:rPr lang="nl-BE" dirty="0"/>
              <a:t>	Peilt naar ervaringen met en opvattingen over </a:t>
            </a:r>
            <a:r>
              <a:rPr lang="nl-BE" u="sng" dirty="0"/>
              <a:t>veranderende levensbeschouwelijke en maatschappelijke contexten in de zorg en hun invloed op de zorgpraktijk.</a:t>
            </a:r>
          </a:p>
          <a:p>
            <a:pPr lvl="0"/>
            <a:endParaRPr lang="nl-BE" b="1" dirty="0"/>
          </a:p>
          <a:p>
            <a:r>
              <a:rPr lang="nl-BE" b="1" u="sng" dirty="0">
                <a:latin typeface="+mj-lt"/>
              </a:rPr>
              <a:t>Wilsbekwaamheid bij personen met dementie</a:t>
            </a:r>
          </a:p>
          <a:p>
            <a:endParaRPr lang="nl-BE" b="1" dirty="0"/>
          </a:p>
          <a:p>
            <a:pPr lvl="0"/>
            <a:r>
              <a:rPr lang="nl-BE" dirty="0"/>
              <a:t>	Peilt naar visies op de </a:t>
            </a:r>
            <a:r>
              <a:rPr lang="nl-BE" u="sng" dirty="0"/>
              <a:t>beoordeling v</a:t>
            </a:r>
            <a:r>
              <a:rPr lang="nl-BE" dirty="0"/>
              <a:t>an wilsbekwaamheid, de </a:t>
            </a:r>
            <a:r>
              <a:rPr lang="nl-BE" u="sng" dirty="0"/>
              <a:t>rol van levensbeschouwelijke factoren </a:t>
            </a:r>
            <a:r>
              <a:rPr lang="nl-BE" dirty="0"/>
              <a:t>hierin en </a:t>
            </a:r>
            <a:r>
              <a:rPr lang="nl-BE" u="sng" dirty="0"/>
              <a:t>voorkeuren </a:t>
            </a:r>
            <a:r>
              <a:rPr lang="nl-BE" dirty="0"/>
              <a:t>betreffende de beoordeling.</a:t>
            </a:r>
          </a:p>
          <a:p>
            <a:pPr lvl="0"/>
            <a:endParaRPr lang="nl-BE" dirty="0"/>
          </a:p>
          <a:p>
            <a:r>
              <a:rPr lang="nl-BE" b="1" u="sng" dirty="0">
                <a:latin typeface="+mj-lt"/>
              </a:rPr>
              <a:t>Wilsbekwaamheid en euthanasie bij dementie</a:t>
            </a:r>
          </a:p>
          <a:p>
            <a:endParaRPr lang="nl-BE" b="1" dirty="0"/>
          </a:p>
          <a:p>
            <a:pPr lvl="0"/>
            <a:r>
              <a:rPr lang="nl-BE" dirty="0"/>
              <a:t>	Peilt naar opvattingen over de </a:t>
            </a:r>
            <a:r>
              <a:rPr lang="nl-BE" u="sng" dirty="0"/>
              <a:t>beoordeling van wilsbekwaamheid </a:t>
            </a:r>
            <a:r>
              <a:rPr lang="nl-BE" dirty="0"/>
              <a:t>in relatie tot een mogelijke uitbreiding van de euthanasiewetgeving voor personen met dementie.</a:t>
            </a:r>
          </a:p>
        </p:txBody>
      </p:sp>
      <p:pic>
        <p:nvPicPr>
          <p:cNvPr id="6" name="VUB-logo in witte zone" descr="page1image14353216">
            <a:extLst>
              <a:ext uri="{FF2B5EF4-FFF2-40B4-BE49-F238E27FC236}">
                <a16:creationId xmlns:a16="http://schemas.microsoft.com/office/drawing/2014/main" id="{B7C9AA7C-2C80-B1C5-B6F3-15711C14028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C715C88F-A3F2-BCF6-D51D-7ADA6584743E}"/>
              </a:ext>
            </a:extLst>
          </p:cNvPr>
          <p:cNvSpPr txBox="1"/>
          <p:nvPr/>
        </p:nvSpPr>
        <p:spPr>
          <a:xfrm>
            <a:off x="929348" y="674616"/>
            <a:ext cx="9748812" cy="369332"/>
          </a:xfrm>
          <a:prstGeom prst="rect">
            <a:avLst/>
          </a:prstGeom>
          <a:noFill/>
        </p:spPr>
        <p:txBody>
          <a:bodyPr wrap="square" rtlCol="0">
            <a:spAutoFit/>
          </a:bodyPr>
          <a:lstStyle/>
          <a:p>
            <a:r>
              <a:rPr lang="nl-BE" dirty="0"/>
              <a:t>Interviewvragen:</a:t>
            </a:r>
          </a:p>
        </p:txBody>
      </p:sp>
    </p:spTree>
    <p:extLst>
      <p:ext uri="{BB962C8B-B14F-4D97-AF65-F5344CB8AC3E}">
        <p14:creationId xmlns:p14="http://schemas.microsoft.com/office/powerpoint/2010/main" val="991765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C5C65-A9E4-A4B4-5077-592DDE2919C2}"/>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7F26EC8E-AF14-3AFB-DAC9-23A69C6C6942}"/>
              </a:ext>
            </a:extLst>
          </p:cNvPr>
          <p:cNvSpPr txBox="1">
            <a:spLocks/>
          </p:cNvSpPr>
          <p:nvPr/>
        </p:nvSpPr>
        <p:spPr>
          <a:xfrm>
            <a:off x="1052865" y="1174297"/>
            <a:ext cx="10042725" cy="2031325"/>
          </a:xfrm>
          <a:prstGeom prst="rect">
            <a:avLst/>
          </a:prstGeom>
          <a:noFill/>
        </p:spPr>
        <p:txBody>
          <a:bodyPr wrap="square" rtlCol="0">
            <a:spAutoFit/>
          </a:bodyPr>
          <a:lstStyle/>
          <a:p>
            <a:r>
              <a:rPr lang="nl-BE" b="1" dirty="0"/>
              <a:t>Leeftijd: </a:t>
            </a:r>
            <a:r>
              <a:rPr lang="nl-BE" dirty="0"/>
              <a:t>De leeftijd van de respondenten varieerde van 22 tot 83 jaar.  De gemiddelde leeftijd bedroeg 54,7 jaar. De leeftijdsopbouw van de steekproef vertoont een duidelijke verschuiving naar rijpere leeftijdsgroepen. Ruim een derde van de respondenten (38,1%, n= 16) is 60 jaar of ouder, wat hiermee de grootste individuele leeftijdscategorie vormt. </a:t>
            </a:r>
          </a:p>
          <a:p>
            <a:pPr marL="285750" indent="-285750">
              <a:buFont typeface="Arial" panose="020B0604020202020204" pitchFamily="34" charset="0"/>
              <a:buChar char="•"/>
            </a:pPr>
            <a:endParaRPr lang="nl-BE" dirty="0"/>
          </a:p>
          <a:p>
            <a:r>
              <a:rPr lang="nl-BE" b="1" dirty="0"/>
              <a:t>Gender:</a:t>
            </a:r>
          </a:p>
          <a:p>
            <a:pPr marL="285750" indent="-285750">
              <a:buFont typeface="Arial" panose="020B0604020202020204" pitchFamily="34" charset="0"/>
              <a:buChar char="•"/>
            </a:pPr>
            <a:endParaRPr lang="nl-BE" dirty="0"/>
          </a:p>
        </p:txBody>
      </p:sp>
      <p:pic>
        <p:nvPicPr>
          <p:cNvPr id="6" name="VUB-logo in witte zone" descr="page1image14353216">
            <a:extLst>
              <a:ext uri="{FF2B5EF4-FFF2-40B4-BE49-F238E27FC236}">
                <a16:creationId xmlns:a16="http://schemas.microsoft.com/office/drawing/2014/main" id="{735ED4CD-928B-711A-CA96-D1A6EEE067B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B6E93F1F-0392-E51D-A3C0-64016978FF69}"/>
              </a:ext>
            </a:extLst>
          </p:cNvPr>
          <p:cNvSpPr txBox="1"/>
          <p:nvPr/>
        </p:nvSpPr>
        <p:spPr>
          <a:xfrm>
            <a:off x="1052865" y="488497"/>
            <a:ext cx="9875520" cy="685800"/>
          </a:xfrm>
          <a:prstGeom prst="rect">
            <a:avLst/>
          </a:prstGeom>
          <a:noFill/>
        </p:spPr>
        <p:txBody>
          <a:bodyPr wrap="square" lIns="0" tIns="0" rIns="0" bIns="0">
            <a:noAutofit/>
          </a:bodyPr>
          <a:lstStyle/>
          <a:p>
            <a:r>
              <a:rPr lang="nl-BE" sz="3200" b="1" dirty="0">
                <a:solidFill>
                  <a:srgbClr val="1F416B"/>
                </a:solidFill>
                <a:latin typeface="+mj-lt"/>
              </a:rPr>
              <a:t>Personalia van de </a:t>
            </a:r>
            <a:r>
              <a:rPr lang="nl-BE" sz="3200" b="1" dirty="0">
                <a:latin typeface="+mj-lt"/>
              </a:rPr>
              <a:t>43 respondenten</a:t>
            </a:r>
          </a:p>
          <a:p>
            <a:endParaRPr lang="nl-BE" sz="3200" b="1" dirty="0">
              <a:solidFill>
                <a:srgbClr val="1F416B"/>
              </a:solidFill>
              <a:latin typeface="+mj-lt"/>
            </a:endParaRPr>
          </a:p>
        </p:txBody>
      </p:sp>
      <p:pic>
        <p:nvPicPr>
          <p:cNvPr id="2" name="Afbeelding 1">
            <a:extLst>
              <a:ext uri="{FF2B5EF4-FFF2-40B4-BE49-F238E27FC236}">
                <a16:creationId xmlns:a16="http://schemas.microsoft.com/office/drawing/2014/main" id="{C6047AAF-5461-8618-C10C-5473BD41032E}"/>
              </a:ext>
            </a:extLst>
          </p:cNvPr>
          <p:cNvPicPr>
            <a:picLocks noChangeAspect="1"/>
          </p:cNvPicPr>
          <p:nvPr/>
        </p:nvPicPr>
        <p:blipFill>
          <a:blip r:embed="rId3"/>
          <a:stretch>
            <a:fillRect/>
          </a:stretch>
        </p:blipFill>
        <p:spPr>
          <a:xfrm>
            <a:off x="6859905" y="2842913"/>
            <a:ext cx="4396991" cy="3289519"/>
          </a:xfrm>
          <a:prstGeom prst="rect">
            <a:avLst/>
          </a:prstGeom>
        </p:spPr>
      </p:pic>
      <p:pic>
        <p:nvPicPr>
          <p:cNvPr id="3" name="Afbeelding 2">
            <a:extLst>
              <a:ext uri="{FF2B5EF4-FFF2-40B4-BE49-F238E27FC236}">
                <a16:creationId xmlns:a16="http://schemas.microsoft.com/office/drawing/2014/main" id="{36A89BBD-79B4-AD00-D0A0-A8F39F22EB46}"/>
              </a:ext>
            </a:extLst>
          </p:cNvPr>
          <p:cNvPicPr>
            <a:picLocks noChangeAspect="1"/>
          </p:cNvPicPr>
          <p:nvPr/>
        </p:nvPicPr>
        <p:blipFill>
          <a:blip r:embed="rId4"/>
          <a:stretch>
            <a:fillRect/>
          </a:stretch>
        </p:blipFill>
        <p:spPr>
          <a:xfrm>
            <a:off x="935104" y="3652379"/>
            <a:ext cx="2529584" cy="2221098"/>
          </a:xfrm>
          <a:prstGeom prst="rect">
            <a:avLst/>
          </a:prstGeom>
        </p:spPr>
      </p:pic>
    </p:spTree>
    <p:extLst>
      <p:ext uri="{BB962C8B-B14F-4D97-AF65-F5344CB8AC3E}">
        <p14:creationId xmlns:p14="http://schemas.microsoft.com/office/powerpoint/2010/main" val="2846980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7595A-A1BA-8592-0854-CE9863132B38}"/>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CA68F478-8EB8-41FA-AC44-4EC01833E125}"/>
              </a:ext>
            </a:extLst>
          </p:cNvPr>
          <p:cNvSpPr txBox="1">
            <a:spLocks/>
          </p:cNvSpPr>
          <p:nvPr/>
        </p:nvSpPr>
        <p:spPr>
          <a:xfrm>
            <a:off x="927752" y="524056"/>
            <a:ext cx="10756248" cy="4524315"/>
          </a:xfrm>
          <a:prstGeom prst="rect">
            <a:avLst/>
          </a:prstGeom>
          <a:noFill/>
        </p:spPr>
        <p:txBody>
          <a:bodyPr wrap="square" rtlCol="0">
            <a:spAutoFit/>
          </a:bodyPr>
          <a:lstStyle/>
          <a:p>
            <a:r>
              <a:rPr lang="nl-BE" b="1" dirty="0"/>
              <a:t>Levensbeschouwing: </a:t>
            </a:r>
          </a:p>
          <a:p>
            <a:pPr marL="285750" indent="-285750">
              <a:buFont typeface="Arial" panose="020B0604020202020204" pitchFamily="34" charset="0"/>
              <a:buChar char="•"/>
            </a:pPr>
            <a:r>
              <a:rPr lang="nl-BE" dirty="0"/>
              <a:t>christelijke respondenten vormen  de grootste groep binnen de steekproef (n=23; 53,5%), </a:t>
            </a:r>
          </a:p>
          <a:p>
            <a:pPr marL="285750" indent="-285750">
              <a:buFont typeface="Arial" panose="020B0604020202020204" pitchFamily="34" charset="0"/>
              <a:buChar char="•"/>
            </a:pPr>
            <a:r>
              <a:rPr lang="nl-BE" dirty="0"/>
              <a:t>gevolgd door vrijzinnig-humanistische respondenten (n=11; 25,6%)</a:t>
            </a:r>
          </a:p>
          <a:p>
            <a:pPr marL="285750" indent="-285750">
              <a:buFont typeface="Arial" panose="020B0604020202020204" pitchFamily="34" charset="0"/>
              <a:buChar char="•"/>
            </a:pPr>
            <a:r>
              <a:rPr lang="nl-BE" dirty="0"/>
              <a:t> islamitische respondenten (n=7; 16,3%). </a:t>
            </a:r>
          </a:p>
          <a:p>
            <a:pPr marL="285750" indent="-285750">
              <a:buFont typeface="Arial" panose="020B0604020202020204" pitchFamily="34" charset="0"/>
              <a:buChar char="•"/>
            </a:pPr>
            <a:r>
              <a:rPr lang="nl-BE" dirty="0"/>
              <a:t>één respondent gaf aan een eclectische levensbeschouwing te hebben (2,3%) </a:t>
            </a:r>
          </a:p>
          <a:p>
            <a:pPr marL="285750" indent="-285750">
              <a:buFont typeface="Arial" panose="020B0604020202020204" pitchFamily="34" charset="0"/>
              <a:buChar char="•"/>
            </a:pPr>
            <a:r>
              <a:rPr lang="nl-BE" dirty="0"/>
              <a:t>één respondent beschreef de eigen levensbeschouwing als een combinatie van christelijk en boeddhistisch (2,3%).</a:t>
            </a:r>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endParaRPr lang="nl-BE" dirty="0"/>
          </a:p>
          <a:p>
            <a:pPr marL="285750" indent="-285750">
              <a:buFont typeface="Arial" panose="020B0604020202020204" pitchFamily="34" charset="0"/>
              <a:buChar char="•"/>
            </a:pPr>
            <a:endParaRPr lang="nl-BE" dirty="0"/>
          </a:p>
        </p:txBody>
      </p:sp>
      <p:pic>
        <p:nvPicPr>
          <p:cNvPr id="6" name="VUB-logo in witte zone" descr="page1image14353216">
            <a:extLst>
              <a:ext uri="{FF2B5EF4-FFF2-40B4-BE49-F238E27FC236}">
                <a16:creationId xmlns:a16="http://schemas.microsoft.com/office/drawing/2014/main" id="{97CCD182-EA48-E17A-A672-1C8E379FABB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pic>
        <p:nvPicPr>
          <p:cNvPr id="8" name="Afbeelding 7">
            <a:extLst>
              <a:ext uri="{FF2B5EF4-FFF2-40B4-BE49-F238E27FC236}">
                <a16:creationId xmlns:a16="http://schemas.microsoft.com/office/drawing/2014/main" id="{DC0309B0-67BB-95F3-4892-995EF2A66A81}"/>
              </a:ext>
            </a:extLst>
          </p:cNvPr>
          <p:cNvPicPr>
            <a:picLocks noChangeAspect="1"/>
          </p:cNvPicPr>
          <p:nvPr/>
        </p:nvPicPr>
        <p:blipFill>
          <a:blip r:embed="rId3"/>
          <a:stretch>
            <a:fillRect/>
          </a:stretch>
        </p:blipFill>
        <p:spPr>
          <a:xfrm>
            <a:off x="8456138" y="3680301"/>
            <a:ext cx="2161061" cy="2029725"/>
          </a:xfrm>
          <a:prstGeom prst="rect">
            <a:avLst/>
          </a:prstGeom>
        </p:spPr>
      </p:pic>
      <p:pic>
        <p:nvPicPr>
          <p:cNvPr id="9" name="Afbeelding 8">
            <a:extLst>
              <a:ext uri="{FF2B5EF4-FFF2-40B4-BE49-F238E27FC236}">
                <a16:creationId xmlns:a16="http://schemas.microsoft.com/office/drawing/2014/main" id="{6868B202-A34A-3BBB-4049-999E46A9AA66}"/>
              </a:ext>
            </a:extLst>
          </p:cNvPr>
          <p:cNvPicPr>
            <a:picLocks noChangeAspect="1"/>
          </p:cNvPicPr>
          <p:nvPr/>
        </p:nvPicPr>
        <p:blipFill>
          <a:blip r:embed="rId4"/>
          <a:stretch>
            <a:fillRect/>
          </a:stretch>
        </p:blipFill>
        <p:spPr>
          <a:xfrm>
            <a:off x="1441206" y="2887116"/>
            <a:ext cx="6005545" cy="3086963"/>
          </a:xfrm>
          <a:prstGeom prst="rect">
            <a:avLst/>
          </a:prstGeom>
        </p:spPr>
      </p:pic>
    </p:spTree>
    <p:extLst>
      <p:ext uri="{BB962C8B-B14F-4D97-AF65-F5344CB8AC3E}">
        <p14:creationId xmlns:p14="http://schemas.microsoft.com/office/powerpoint/2010/main" val="3307402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8E478-FC3B-155A-88BA-37E7E068FD37}"/>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F4FB7566-0D27-2D81-C267-33B591468B99}"/>
              </a:ext>
            </a:extLst>
          </p:cNvPr>
          <p:cNvSpPr txBox="1">
            <a:spLocks/>
          </p:cNvSpPr>
          <p:nvPr/>
        </p:nvSpPr>
        <p:spPr>
          <a:xfrm>
            <a:off x="1052865" y="1174297"/>
            <a:ext cx="10042725" cy="5078313"/>
          </a:xfrm>
          <a:prstGeom prst="rect">
            <a:avLst/>
          </a:prstGeom>
          <a:noFill/>
        </p:spPr>
        <p:txBody>
          <a:bodyPr wrap="square" rtlCol="0">
            <a:spAutoFit/>
          </a:bodyPr>
          <a:lstStyle/>
          <a:p>
            <a:pPr marL="285750" indent="-285750">
              <a:buFont typeface="Arial" panose="020B0604020202020204" pitchFamily="34" charset="0"/>
              <a:buChar char="•"/>
            </a:pPr>
            <a:r>
              <a:rPr lang="nl-BE" b="1" dirty="0"/>
              <a:t>Werkervaring: </a:t>
            </a:r>
            <a:r>
              <a:rPr lang="nl-BE" dirty="0"/>
              <a:t>De respondenten hadden gemiddeld 18,39 jaar ervaring (SD=14,09, bereik = 1–58 jaar, Md=16,00). </a:t>
            </a:r>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r>
              <a:rPr lang="nl-BE" b="1" dirty="0"/>
              <a:t>Werksetting: </a:t>
            </a:r>
            <a:r>
              <a:rPr lang="nl-BE" dirty="0"/>
              <a:t>De meeste respondenten waren afkomstig uit </a:t>
            </a:r>
            <a:r>
              <a:rPr lang="nl-BE" u="sng" dirty="0"/>
              <a:t>ziekenhuizen</a:t>
            </a:r>
            <a:r>
              <a:rPr lang="nl-BE" dirty="0"/>
              <a:t> (n = 16; 37,2%), gevolgd door </a:t>
            </a:r>
            <a:r>
              <a:rPr lang="nl-BE" u="sng" dirty="0"/>
              <a:t>gebedshuizen en geloofsgemeenschappen </a:t>
            </a:r>
            <a:r>
              <a:rPr lang="nl-BE" dirty="0"/>
              <a:t>(n = 14; 32,6%). Respondenten uit</a:t>
            </a:r>
            <a:r>
              <a:rPr lang="nl-BE" u="sng" dirty="0"/>
              <a:t> woonzorgcentra </a:t>
            </a:r>
            <a:r>
              <a:rPr lang="nl-BE" dirty="0"/>
              <a:t>vertegenwoordigden 11,6% (n = 5), uit </a:t>
            </a:r>
            <a:r>
              <a:rPr lang="nl-BE" u="sng" dirty="0"/>
              <a:t>het Huis van de Mens </a:t>
            </a:r>
            <a:r>
              <a:rPr lang="nl-BE" dirty="0"/>
              <a:t>9,3% (n = 4) en </a:t>
            </a:r>
            <a:r>
              <a:rPr lang="nl-BE" u="sng" dirty="0"/>
              <a:t>uit inloophuizen en dagzorg</a:t>
            </a:r>
            <a:r>
              <a:rPr lang="nl-BE" dirty="0"/>
              <a:t> 7,0% (n = 3). Eén respondent was werkzaam in zowel een </a:t>
            </a:r>
            <a:r>
              <a:rPr lang="nl-BE" u="sng" dirty="0"/>
              <a:t>woonzorgcentrum als een ziekenhuis (2,3%).</a:t>
            </a:r>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endParaRPr lang="nl-BE" dirty="0"/>
          </a:p>
          <a:p>
            <a:pPr marL="285750" indent="-285750">
              <a:buFont typeface="Arial" panose="020B0604020202020204" pitchFamily="34" charset="0"/>
              <a:buChar char="•"/>
            </a:pPr>
            <a:endParaRPr lang="nl-BE" dirty="0"/>
          </a:p>
        </p:txBody>
      </p:sp>
      <p:pic>
        <p:nvPicPr>
          <p:cNvPr id="6" name="VUB-logo in witte zone" descr="page1image14353216">
            <a:extLst>
              <a:ext uri="{FF2B5EF4-FFF2-40B4-BE49-F238E27FC236}">
                <a16:creationId xmlns:a16="http://schemas.microsoft.com/office/drawing/2014/main" id="{F3ECD5BE-234D-A2C6-9C7E-CD74074BF89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a:extLst>
              <a:ext uri="{FF2B5EF4-FFF2-40B4-BE49-F238E27FC236}">
                <a16:creationId xmlns:a16="http://schemas.microsoft.com/office/drawing/2014/main" id="{E2DD4E29-18E5-8006-B66A-FACE20674231}"/>
              </a:ext>
            </a:extLst>
          </p:cNvPr>
          <p:cNvPicPr>
            <a:picLocks noChangeAspect="1"/>
          </p:cNvPicPr>
          <p:nvPr/>
        </p:nvPicPr>
        <p:blipFill>
          <a:blip r:embed="rId3"/>
          <a:stretch>
            <a:fillRect/>
          </a:stretch>
        </p:blipFill>
        <p:spPr>
          <a:xfrm>
            <a:off x="4118627" y="3522268"/>
            <a:ext cx="3928023" cy="3175496"/>
          </a:xfrm>
          <a:prstGeom prst="rect">
            <a:avLst/>
          </a:prstGeom>
        </p:spPr>
      </p:pic>
    </p:spTree>
    <p:extLst>
      <p:ext uri="{BB962C8B-B14F-4D97-AF65-F5344CB8AC3E}">
        <p14:creationId xmlns:p14="http://schemas.microsoft.com/office/powerpoint/2010/main" val="2217868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D0C23-7D84-317E-1CCE-2C1AC6CAC5B9}"/>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AE86B679-46F2-71F3-02A2-6B5DD387086D}"/>
              </a:ext>
            </a:extLst>
          </p:cNvPr>
          <p:cNvSpPr txBox="1"/>
          <p:nvPr/>
        </p:nvSpPr>
        <p:spPr>
          <a:xfrm>
            <a:off x="358030" y="60931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0317AED6-0025-BFA1-5BB7-7A94DA0BEC71}"/>
              </a:ext>
            </a:extLst>
          </p:cNvPr>
          <p:cNvSpPr txBox="1">
            <a:spLocks/>
          </p:cNvSpPr>
          <p:nvPr/>
        </p:nvSpPr>
        <p:spPr>
          <a:xfrm>
            <a:off x="646466" y="1710895"/>
            <a:ext cx="10042725" cy="3416320"/>
          </a:xfrm>
          <a:prstGeom prst="rect">
            <a:avLst/>
          </a:prstGeom>
          <a:noFill/>
        </p:spPr>
        <p:txBody>
          <a:bodyPr wrap="square" rtlCol="0">
            <a:spAutoFit/>
          </a:bodyPr>
          <a:lstStyle/>
          <a:p>
            <a:pPr lvl="0"/>
            <a:endParaRPr lang="nl-BE" dirty="0"/>
          </a:p>
          <a:p>
            <a:pPr lvl="0"/>
            <a:r>
              <a:rPr lang="nl-BE" dirty="0"/>
              <a:t>vijf centrale thema’s:</a:t>
            </a:r>
          </a:p>
          <a:p>
            <a:pPr lvl="0"/>
            <a:endParaRPr lang="nl-BE" dirty="0"/>
          </a:p>
          <a:p>
            <a:pPr lvl="0"/>
            <a:r>
              <a:rPr lang="nl-BE" dirty="0"/>
              <a:t> (1) naasten als bron van biografische kennis</a:t>
            </a:r>
          </a:p>
          <a:p>
            <a:pPr lvl="0"/>
            <a:endParaRPr lang="nl-BE" dirty="0"/>
          </a:p>
          <a:p>
            <a:pPr lvl="0"/>
            <a:r>
              <a:rPr lang="nl-BE" dirty="0"/>
              <a:t>(2) naasten als observatoren van veranderingen</a:t>
            </a:r>
          </a:p>
          <a:p>
            <a:pPr lvl="0"/>
            <a:endParaRPr lang="nl-BE" dirty="0"/>
          </a:p>
          <a:p>
            <a:pPr lvl="0"/>
            <a:r>
              <a:rPr lang="nl-BE" dirty="0"/>
              <a:t>(3) naasten als partner binnen een multidisciplinair besluitvormingsproces</a:t>
            </a:r>
          </a:p>
          <a:p>
            <a:pPr lvl="0"/>
            <a:endParaRPr lang="nl-BE" dirty="0"/>
          </a:p>
          <a:p>
            <a:pPr lvl="0"/>
            <a:r>
              <a:rPr lang="nl-BE" dirty="0"/>
              <a:t>(4) beperkingen en risico's van familie-inbreng</a:t>
            </a:r>
          </a:p>
          <a:p>
            <a:pPr lvl="0"/>
            <a:endParaRPr lang="nl-BE" dirty="0"/>
          </a:p>
          <a:p>
            <a:pPr lvl="0"/>
            <a:r>
              <a:rPr lang="nl-BE" dirty="0"/>
              <a:t>(5) de arts als eindverantwoordelijke voor de beoordeling van wilsbekwaamheid </a:t>
            </a:r>
          </a:p>
        </p:txBody>
      </p:sp>
      <p:pic>
        <p:nvPicPr>
          <p:cNvPr id="6" name="VUB-logo in witte zone" descr="page1image14353216">
            <a:extLst>
              <a:ext uri="{FF2B5EF4-FFF2-40B4-BE49-F238E27FC236}">
                <a16:creationId xmlns:a16="http://schemas.microsoft.com/office/drawing/2014/main" id="{A6045921-816E-08E6-16F7-AC1F3A6661F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2CBB6868-D9E9-00F6-DB90-B1483B04E196}"/>
              </a:ext>
            </a:extLst>
          </p:cNvPr>
          <p:cNvSpPr txBox="1"/>
          <p:nvPr/>
        </p:nvSpPr>
        <p:spPr>
          <a:xfrm>
            <a:off x="646466" y="914116"/>
            <a:ext cx="10996894" cy="685800"/>
          </a:xfrm>
          <a:prstGeom prst="rect">
            <a:avLst/>
          </a:prstGeom>
          <a:noFill/>
        </p:spPr>
        <p:txBody>
          <a:bodyPr wrap="square" lIns="0" tIns="0" rIns="0" bIns="0">
            <a:noAutofit/>
          </a:bodyPr>
          <a:lstStyle/>
          <a:p>
            <a:r>
              <a:rPr lang="nl-BE" sz="3200" b="1" dirty="0">
                <a:latin typeface="+mj-lt"/>
              </a:rPr>
              <a:t>Thema: Rol van naasten bij de inschatting van wilsbekwaamheid</a:t>
            </a:r>
            <a:r>
              <a:rPr lang="nl-BE" sz="3200" dirty="0">
                <a:latin typeface="+mj-lt"/>
              </a:rPr>
              <a:t> </a:t>
            </a:r>
            <a:endParaRPr lang="nl-BE" sz="3200" b="1" dirty="0">
              <a:solidFill>
                <a:srgbClr val="1F416B"/>
              </a:solidFill>
              <a:latin typeface="+mj-lt"/>
            </a:endParaRPr>
          </a:p>
        </p:txBody>
      </p:sp>
    </p:spTree>
    <p:extLst>
      <p:ext uri="{BB962C8B-B14F-4D97-AF65-F5344CB8AC3E}">
        <p14:creationId xmlns:p14="http://schemas.microsoft.com/office/powerpoint/2010/main" val="2285018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F8093-8738-F753-95C3-DA17F00DC246}"/>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9E1FA2DE-D614-2C32-E8F3-F472983EF582}"/>
              </a:ext>
            </a:extLst>
          </p:cNvPr>
          <p:cNvSpPr txBox="1"/>
          <p:nvPr/>
        </p:nvSpPr>
        <p:spPr>
          <a:xfrm>
            <a:off x="652669" y="1188436"/>
            <a:ext cx="11286781" cy="5355312"/>
          </a:xfrm>
          <a:prstGeom prst="rect">
            <a:avLst/>
          </a:prstGeom>
          <a:noFill/>
        </p:spPr>
        <p:txBody>
          <a:bodyPr wrap="square" rtlCol="0">
            <a:spAutoFit/>
          </a:bodyPr>
          <a:lstStyle/>
          <a:p>
            <a:pPr fontAlgn="t">
              <a:lnSpc>
                <a:spcPct val="100000"/>
              </a:lnSpc>
              <a:buNone/>
            </a:pPr>
            <a:r>
              <a:rPr lang="nl-BE" b="1" u="sng" dirty="0"/>
              <a:t>"Verhaaldragers"</a:t>
            </a:r>
          </a:p>
          <a:p>
            <a:pPr lvl="0" fontAlgn="t">
              <a:lnSpc>
                <a:spcPct val="100000"/>
              </a:lnSpc>
            </a:pPr>
            <a:r>
              <a:rPr lang="nl-BE" dirty="0"/>
              <a:t>	Helpen het levensverhaal te reconstrueren</a:t>
            </a:r>
          </a:p>
          <a:p>
            <a:pPr lvl="0" fontAlgn="t">
              <a:lnSpc>
                <a:spcPct val="100000"/>
              </a:lnSpc>
            </a:pPr>
            <a:r>
              <a:rPr lang="nl-BE" dirty="0"/>
              <a:t>	Bieden context bij gedrag en uitspraken</a:t>
            </a:r>
          </a:p>
          <a:p>
            <a:pPr marL="342900" lvl="0" indent="-342900" fontAlgn="t">
              <a:lnSpc>
                <a:spcPct val="100000"/>
              </a:lnSpc>
              <a:buFont typeface="Arial" panose="020B0604020202020204" pitchFamily="34" charset="0"/>
              <a:buChar char="•"/>
            </a:pPr>
            <a:endParaRPr lang="nl-BE" dirty="0"/>
          </a:p>
          <a:p>
            <a:pPr fontAlgn="t"/>
            <a:r>
              <a:rPr lang="nl-BE" i="1" dirty="0"/>
              <a:t>"Wat ik vaak zie is dat familie heel goed kan aangeven: 'dit is hoe mijn vader of mijn moeder vroeger was'."</a:t>
            </a:r>
            <a:br>
              <a:rPr lang="nl-BE" dirty="0"/>
            </a:br>
            <a:r>
              <a:rPr lang="nl-BE" b="1" dirty="0"/>
              <a:t>(Interview 20)</a:t>
            </a:r>
            <a:endParaRPr lang="nl-BE" dirty="0"/>
          </a:p>
          <a:p>
            <a:pPr marL="342900" lvl="0" indent="-342900" fontAlgn="t">
              <a:lnSpc>
                <a:spcPct val="100000"/>
              </a:lnSpc>
              <a:buFont typeface="Arial" panose="020B0604020202020204" pitchFamily="34" charset="0"/>
              <a:buChar char="•"/>
            </a:pPr>
            <a:endParaRPr lang="nl-BE" dirty="0"/>
          </a:p>
          <a:p>
            <a:pPr marL="342900" lvl="0" indent="-342900" fontAlgn="t">
              <a:lnSpc>
                <a:spcPct val="100000"/>
              </a:lnSpc>
              <a:buFont typeface="Arial" panose="020B0604020202020204" pitchFamily="34" charset="0"/>
              <a:buChar char="•"/>
            </a:pPr>
            <a:endParaRPr lang="nl-BE" dirty="0"/>
          </a:p>
          <a:p>
            <a:pPr fontAlgn="t">
              <a:lnSpc>
                <a:spcPct val="100000"/>
              </a:lnSpc>
              <a:buNone/>
            </a:pPr>
            <a:r>
              <a:rPr lang="nl-BE" dirty="0"/>
              <a:t> </a:t>
            </a:r>
            <a:r>
              <a:rPr lang="nl-BE" b="1" u="sng" dirty="0"/>
              <a:t>Context voor zorgverleners</a:t>
            </a:r>
          </a:p>
          <a:p>
            <a:pPr lvl="0" fontAlgn="t">
              <a:lnSpc>
                <a:spcPct val="100000"/>
              </a:lnSpc>
            </a:pPr>
            <a:r>
              <a:rPr lang="nl-BE" dirty="0"/>
              <a:t>	Gaan verder dan een momentopname</a:t>
            </a:r>
          </a:p>
          <a:p>
            <a:pPr lvl="0" fontAlgn="t">
              <a:lnSpc>
                <a:spcPct val="100000"/>
              </a:lnSpc>
            </a:pPr>
            <a:r>
              <a:rPr lang="nl-BE" dirty="0"/>
              <a:t>	Helpen waarden en voorkeuren correct interpreteren</a:t>
            </a:r>
          </a:p>
          <a:p>
            <a:pPr marL="342900" lvl="0" indent="-342900" fontAlgn="t">
              <a:lnSpc>
                <a:spcPct val="100000"/>
              </a:lnSpc>
              <a:buFont typeface="Arial" panose="020B0604020202020204" pitchFamily="34" charset="0"/>
              <a:buChar char="•"/>
            </a:pPr>
            <a:endParaRPr lang="nl-BE" dirty="0"/>
          </a:p>
          <a:p>
            <a:pPr fontAlgn="t">
              <a:lnSpc>
                <a:spcPct val="100000"/>
              </a:lnSpc>
              <a:buNone/>
            </a:pPr>
            <a:r>
              <a:rPr lang="nl-BE" b="1" u="sng" dirty="0"/>
              <a:t>Familie helpt professionals begrijpen</a:t>
            </a:r>
          </a:p>
          <a:p>
            <a:pPr lvl="0" fontAlgn="t">
              <a:lnSpc>
                <a:spcPct val="100000"/>
              </a:lnSpc>
            </a:pPr>
            <a:r>
              <a:rPr lang="nl-BE" dirty="0"/>
              <a:t>	wie de persoon was;</a:t>
            </a:r>
          </a:p>
          <a:p>
            <a:pPr lvl="0" fontAlgn="t">
              <a:lnSpc>
                <a:spcPct val="100000"/>
              </a:lnSpc>
            </a:pPr>
            <a:r>
              <a:rPr lang="nl-BE" dirty="0"/>
              <a:t>	welke waarden belangrijk waren;</a:t>
            </a:r>
          </a:p>
          <a:p>
            <a:pPr lvl="0" fontAlgn="t">
              <a:lnSpc>
                <a:spcPct val="100000"/>
              </a:lnSpc>
            </a:pPr>
            <a:r>
              <a:rPr lang="nl-BE" dirty="0"/>
              <a:t>	welke keuzes aansluiten bij diens identiteit.</a:t>
            </a:r>
          </a:p>
          <a:p>
            <a:pPr marL="342900" lvl="0" indent="-342900" fontAlgn="t">
              <a:lnSpc>
                <a:spcPct val="100000"/>
              </a:lnSpc>
              <a:buFont typeface="Arial" panose="020B0604020202020204" pitchFamily="34" charset="0"/>
              <a:buChar char="•"/>
            </a:pPr>
            <a:endParaRPr lang="nl-BE" dirty="0"/>
          </a:p>
          <a:p>
            <a:pPr marL="342900" lvl="0" indent="-342900" fontAlgn="t">
              <a:lnSpc>
                <a:spcPct val="100000"/>
              </a:lnSpc>
              <a:buFont typeface="Arial" panose="020B0604020202020204" pitchFamily="34" charset="0"/>
              <a:buChar char="•"/>
            </a:pPr>
            <a:endParaRPr lang="nl-BE" dirty="0"/>
          </a:p>
          <a:p>
            <a:endParaRPr lang="nl-BE" dirty="0"/>
          </a:p>
        </p:txBody>
      </p:sp>
      <p:pic>
        <p:nvPicPr>
          <p:cNvPr id="6" name="VUB-logo in witte zone" descr="page1image14353216">
            <a:extLst>
              <a:ext uri="{FF2B5EF4-FFF2-40B4-BE49-F238E27FC236}">
                <a16:creationId xmlns:a16="http://schemas.microsoft.com/office/drawing/2014/main" id="{F52CC150-A90D-9B0E-69F4-BB52EB26BDC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EA179BDD-78C2-88D7-08BB-9874C3BEEEBD}"/>
              </a:ext>
            </a:extLst>
          </p:cNvPr>
          <p:cNvSpPr txBox="1"/>
          <p:nvPr/>
        </p:nvSpPr>
        <p:spPr>
          <a:xfrm>
            <a:off x="1076960" y="502636"/>
            <a:ext cx="10554788" cy="685800"/>
          </a:xfrm>
          <a:prstGeom prst="rect">
            <a:avLst/>
          </a:prstGeom>
          <a:noFill/>
        </p:spPr>
        <p:txBody>
          <a:bodyPr wrap="square" lIns="0" tIns="0" rIns="0" bIns="0">
            <a:noAutofit/>
          </a:bodyPr>
          <a:lstStyle/>
          <a:p>
            <a:pPr marL="342900" indent="-342900" algn="ctr">
              <a:buAutoNum type="arabicPeriod"/>
            </a:pPr>
            <a:r>
              <a:rPr lang="nl-BE" b="1" dirty="0">
                <a:latin typeface="+mj-lt"/>
              </a:rPr>
              <a:t>Naasten als bron van biografische kennis: </a:t>
            </a:r>
          </a:p>
          <a:p>
            <a:pPr algn="ctr"/>
            <a:r>
              <a:rPr lang="nl-BE" b="1" dirty="0">
                <a:latin typeface="+mj-lt"/>
              </a:rPr>
              <a:t>zij beschikken over unieke kennis van de levensgeschiedenis, waarden en voorkeuren van de zorgvrager</a:t>
            </a:r>
          </a:p>
          <a:p>
            <a:endParaRPr lang="nl-BE" dirty="0"/>
          </a:p>
        </p:txBody>
      </p:sp>
    </p:spTree>
    <p:extLst>
      <p:ext uri="{BB962C8B-B14F-4D97-AF65-F5344CB8AC3E}">
        <p14:creationId xmlns:p14="http://schemas.microsoft.com/office/powerpoint/2010/main" val="223925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CE0C4-CF97-3272-56F0-1D4A80A5F641}"/>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CD023238-91BA-0244-E326-2A326B3C29BE}"/>
              </a:ext>
            </a:extLst>
          </p:cNvPr>
          <p:cNvSpPr txBox="1"/>
          <p:nvPr/>
        </p:nvSpPr>
        <p:spPr>
          <a:xfrm>
            <a:off x="652670" y="1602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7805370A-18BB-2483-5683-7962D21C629D}"/>
              </a:ext>
            </a:extLst>
          </p:cNvPr>
          <p:cNvSpPr txBox="1">
            <a:spLocks/>
          </p:cNvSpPr>
          <p:nvPr/>
        </p:nvSpPr>
        <p:spPr>
          <a:xfrm>
            <a:off x="928623" y="919914"/>
            <a:ext cx="10257537" cy="4247317"/>
          </a:xfrm>
          <a:prstGeom prst="rect">
            <a:avLst/>
          </a:prstGeom>
          <a:noFill/>
        </p:spPr>
        <p:txBody>
          <a:bodyPr wrap="square" rtlCol="0">
            <a:spAutoFit/>
          </a:bodyPr>
          <a:lstStyle/>
          <a:p>
            <a:pPr fontAlgn="t">
              <a:lnSpc>
                <a:spcPct val="100000"/>
              </a:lnSpc>
              <a:buNone/>
            </a:pPr>
            <a:r>
              <a:rPr lang="nl-BE" b="1" u="sng" dirty="0"/>
              <a:t>Zicht op vroegere wensen</a:t>
            </a:r>
          </a:p>
          <a:p>
            <a:pPr fontAlgn="t">
              <a:lnSpc>
                <a:spcPct val="100000"/>
              </a:lnSpc>
            </a:pPr>
            <a:r>
              <a:rPr lang="nl-BE" dirty="0"/>
              <a:t>	Kennis van eerdere zorg- en (levenseinde)wensen</a:t>
            </a:r>
          </a:p>
          <a:p>
            <a:pPr fontAlgn="t">
              <a:lnSpc>
                <a:spcPct val="100000"/>
              </a:lnSpc>
            </a:pPr>
            <a:r>
              <a:rPr lang="nl-BE" dirty="0"/>
              <a:t>	Helpen spanningen tussen vroegere en huidige voorkeuren begrijpen</a:t>
            </a:r>
          </a:p>
          <a:p>
            <a:pPr marL="342900" indent="-342900" fontAlgn="t">
              <a:lnSpc>
                <a:spcPct val="100000"/>
              </a:lnSpc>
              <a:buFont typeface="Arial" panose="020B0604020202020204" pitchFamily="34" charset="0"/>
              <a:buChar char="•"/>
            </a:pPr>
            <a:endParaRPr lang="nl-BE" dirty="0"/>
          </a:p>
          <a:p>
            <a:pPr marL="342900" indent="-342900" fontAlgn="t">
              <a:lnSpc>
                <a:spcPct val="100000"/>
              </a:lnSpc>
              <a:buFont typeface="Arial" panose="020B0604020202020204" pitchFamily="34" charset="0"/>
              <a:buChar char="•"/>
            </a:pPr>
            <a:endParaRPr lang="nl-BE" dirty="0"/>
          </a:p>
          <a:p>
            <a:pPr algn="ctr" fontAlgn="t">
              <a:lnSpc>
                <a:spcPct val="100000"/>
              </a:lnSpc>
              <a:buNone/>
            </a:pPr>
            <a:r>
              <a:rPr lang="nl-BE" dirty="0"/>
              <a:t>Levensgeschiedenis</a:t>
            </a:r>
          </a:p>
          <a:p>
            <a:pPr algn="ctr" fontAlgn="t">
              <a:lnSpc>
                <a:spcPct val="100000"/>
              </a:lnSpc>
              <a:buNone/>
            </a:pPr>
            <a:r>
              <a:rPr lang="nl-BE" dirty="0"/>
              <a:t>↓</a:t>
            </a:r>
          </a:p>
          <a:p>
            <a:pPr algn="ctr" fontAlgn="t">
              <a:lnSpc>
                <a:spcPct val="100000"/>
              </a:lnSpc>
              <a:buNone/>
            </a:pPr>
            <a:r>
              <a:rPr lang="nl-BE" dirty="0"/>
              <a:t>Waarden &amp; voorkeuren</a:t>
            </a:r>
          </a:p>
          <a:p>
            <a:pPr algn="ctr" fontAlgn="t">
              <a:lnSpc>
                <a:spcPct val="100000"/>
              </a:lnSpc>
              <a:buNone/>
            </a:pPr>
            <a:r>
              <a:rPr lang="nl-BE" dirty="0"/>
              <a:t>↓</a:t>
            </a:r>
          </a:p>
          <a:p>
            <a:pPr algn="ctr" fontAlgn="t">
              <a:lnSpc>
                <a:spcPct val="100000"/>
              </a:lnSpc>
              <a:buNone/>
            </a:pPr>
            <a:r>
              <a:rPr lang="nl-BE" dirty="0"/>
              <a:t>Familie als verhaaldrager</a:t>
            </a:r>
          </a:p>
          <a:p>
            <a:pPr algn="ctr" fontAlgn="t">
              <a:lnSpc>
                <a:spcPct val="100000"/>
              </a:lnSpc>
              <a:buNone/>
            </a:pPr>
            <a:r>
              <a:rPr lang="nl-BE" dirty="0"/>
              <a:t>↓</a:t>
            </a:r>
          </a:p>
          <a:p>
            <a:pPr algn="ctr" fontAlgn="t">
              <a:lnSpc>
                <a:spcPct val="100000"/>
              </a:lnSpc>
              <a:buNone/>
            </a:pPr>
            <a:r>
              <a:rPr lang="nl-BE" dirty="0"/>
              <a:t>Context voor beoordeling</a:t>
            </a:r>
          </a:p>
          <a:p>
            <a:pPr algn="ctr" fontAlgn="t">
              <a:lnSpc>
                <a:spcPct val="100000"/>
              </a:lnSpc>
              <a:buNone/>
            </a:pPr>
            <a:r>
              <a:rPr lang="nl-BE" dirty="0"/>
              <a:t>↓</a:t>
            </a:r>
          </a:p>
          <a:p>
            <a:pPr algn="ctr" fontAlgn="t">
              <a:lnSpc>
                <a:spcPct val="100000"/>
              </a:lnSpc>
              <a:buNone/>
            </a:pPr>
            <a:r>
              <a:rPr lang="nl-BE" dirty="0"/>
              <a:t>Betere inschatting van wilsbekwaamheid</a:t>
            </a:r>
          </a:p>
          <a:p>
            <a:pPr marL="342900" indent="-342900" fontAlgn="t">
              <a:lnSpc>
                <a:spcPct val="100000"/>
              </a:lnSpc>
              <a:buFont typeface="Arial" panose="020B0604020202020204" pitchFamily="34" charset="0"/>
              <a:buChar char="•"/>
            </a:pPr>
            <a:endParaRPr lang="nl-BE" dirty="0"/>
          </a:p>
        </p:txBody>
      </p:sp>
      <p:pic>
        <p:nvPicPr>
          <p:cNvPr id="6" name="VUB-logo in witte zone" descr="page1image14353216">
            <a:extLst>
              <a:ext uri="{FF2B5EF4-FFF2-40B4-BE49-F238E27FC236}">
                <a16:creationId xmlns:a16="http://schemas.microsoft.com/office/drawing/2014/main" id="{942B4907-AD34-C256-8C77-DF7D7CD183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597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C56C0-CB07-DB4B-CD03-FC954BCE15B6}"/>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473769CA-8592-08E3-F27D-3A5B0B7901E9}"/>
              </a:ext>
            </a:extLst>
          </p:cNvPr>
          <p:cNvSpPr txBox="1"/>
          <p:nvPr/>
        </p:nvSpPr>
        <p:spPr>
          <a:xfrm>
            <a:off x="652670" y="1188436"/>
            <a:ext cx="11092290" cy="494399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079041D8-72BD-3522-3307-1E1E8BC970CB}"/>
              </a:ext>
            </a:extLst>
          </p:cNvPr>
          <p:cNvSpPr txBox="1">
            <a:spLocks/>
          </p:cNvSpPr>
          <p:nvPr/>
        </p:nvSpPr>
        <p:spPr>
          <a:xfrm>
            <a:off x="1074637" y="1422247"/>
            <a:ext cx="10042725" cy="5170646"/>
          </a:xfrm>
          <a:prstGeom prst="rect">
            <a:avLst/>
          </a:prstGeom>
          <a:noFill/>
        </p:spPr>
        <p:txBody>
          <a:bodyPr wrap="square" rtlCol="0">
            <a:spAutoFit/>
          </a:bodyPr>
          <a:lstStyle/>
          <a:p>
            <a:pPr fontAlgn="t">
              <a:lnSpc>
                <a:spcPct val="100000"/>
              </a:lnSpc>
            </a:pPr>
            <a:r>
              <a:rPr lang="nl-BE" b="1" dirty="0"/>
              <a:t>	Langdurige observatie</a:t>
            </a:r>
            <a:endParaRPr lang="nl-BE" dirty="0"/>
          </a:p>
          <a:p>
            <a:pPr lvl="0" fontAlgn="t">
              <a:lnSpc>
                <a:spcPct val="100000"/>
              </a:lnSpc>
            </a:pPr>
            <a:r>
              <a:rPr lang="nl-BE" dirty="0"/>
              <a:t>Familie ziet de zorgvrager in verschillende situaties en over langere periodes.</a:t>
            </a:r>
          </a:p>
          <a:p>
            <a:pPr lvl="0" fontAlgn="t">
              <a:lnSpc>
                <a:spcPct val="100000"/>
              </a:lnSpc>
            </a:pPr>
            <a:r>
              <a:rPr lang="nl-BE" dirty="0"/>
              <a:t>Daardoor merken zij veranderingen vaak als eerste op.</a:t>
            </a:r>
          </a:p>
          <a:p>
            <a:pPr lvl="0" fontAlgn="t">
              <a:lnSpc>
                <a:spcPct val="100000"/>
              </a:lnSpc>
            </a:pPr>
            <a:endParaRPr lang="nl-BE" dirty="0"/>
          </a:p>
          <a:p>
            <a:pPr fontAlgn="t">
              <a:lnSpc>
                <a:spcPct val="100000"/>
              </a:lnSpc>
            </a:pPr>
            <a:r>
              <a:rPr lang="nl-BE" b="1" dirty="0"/>
              <a:t>	Herkennen van achteruitgang</a:t>
            </a:r>
            <a:endParaRPr lang="nl-BE" dirty="0"/>
          </a:p>
          <a:p>
            <a:pPr lvl="0" fontAlgn="t">
              <a:lnSpc>
                <a:spcPct val="100000"/>
              </a:lnSpc>
            </a:pPr>
            <a:r>
              <a:rPr lang="nl-BE" dirty="0"/>
              <a:t>Subtiele cognitieve en gedragsmatige veranderingen worden sneller opgemerkt.</a:t>
            </a:r>
          </a:p>
          <a:p>
            <a:pPr lvl="0" fontAlgn="t">
              <a:lnSpc>
                <a:spcPct val="100000"/>
              </a:lnSpc>
            </a:pPr>
            <a:r>
              <a:rPr lang="nl-BE" dirty="0"/>
              <a:t>Veranderingen in reacties, keuzes en functioneren vallen familie vaak eerder op.</a:t>
            </a:r>
          </a:p>
          <a:p>
            <a:pPr lvl="0" fontAlgn="t">
              <a:lnSpc>
                <a:spcPct val="100000"/>
              </a:lnSpc>
            </a:pPr>
            <a:endParaRPr lang="nl-BE" dirty="0"/>
          </a:p>
          <a:p>
            <a:pPr fontAlgn="t">
              <a:lnSpc>
                <a:spcPct val="100000"/>
              </a:lnSpc>
            </a:pPr>
            <a:r>
              <a:rPr lang="nl-BE" b="1" dirty="0"/>
              <a:t>	Herkennen van heldere momenten</a:t>
            </a:r>
            <a:endParaRPr lang="nl-BE" dirty="0"/>
          </a:p>
          <a:p>
            <a:pPr lvl="0" fontAlgn="t">
              <a:lnSpc>
                <a:spcPct val="100000"/>
              </a:lnSpc>
            </a:pPr>
            <a:r>
              <a:rPr lang="nl-BE" dirty="0"/>
              <a:t>Familieleden signaleren momenten van tijdelijke cognitieve helderheid.</a:t>
            </a:r>
          </a:p>
          <a:p>
            <a:pPr lvl="0" fontAlgn="t">
              <a:lnSpc>
                <a:spcPct val="100000"/>
              </a:lnSpc>
            </a:pPr>
            <a:r>
              <a:rPr lang="nl-BE" dirty="0"/>
              <a:t>Deze momenten kunnen cruciaal zijn om wensen en voorkeuren van de zorgvrager te bespreken.</a:t>
            </a:r>
          </a:p>
          <a:p>
            <a:pPr algn="ctr" fontAlgn="t">
              <a:lnSpc>
                <a:spcPct val="100000"/>
              </a:lnSpc>
            </a:pPr>
            <a:r>
              <a:rPr lang="nl-BE" sz="2400" b="1" dirty="0"/>
              <a:t>↩️</a:t>
            </a:r>
            <a:endParaRPr lang="nl-BE" sz="2400" dirty="0"/>
          </a:p>
          <a:p>
            <a:pPr lvl="0" fontAlgn="t">
              <a:lnSpc>
                <a:spcPct val="100000"/>
              </a:lnSpc>
            </a:pPr>
            <a:r>
              <a:rPr lang="nl-BE" dirty="0"/>
              <a:t>Deze observaties bieden belangrijke aanvullende informatie voor de inschatting van wilsbekwaamheid.</a:t>
            </a:r>
          </a:p>
          <a:p>
            <a:pPr lvl="0" fontAlgn="t">
              <a:lnSpc>
                <a:spcPct val="100000"/>
              </a:lnSpc>
            </a:pPr>
            <a:endParaRPr lang="nl-BE" dirty="0"/>
          </a:p>
          <a:p>
            <a:pPr fontAlgn="t"/>
            <a:r>
              <a:rPr lang="nl-BE" i="1" dirty="0"/>
              <a:t>"Naasten zien de persoon in verschillende omstandigheden. Zij kunnen patronen herkennen die een arts in een consult van tien minuten niet ziet.” (Interview 23)</a:t>
            </a:r>
          </a:p>
          <a:p>
            <a:pPr lvl="0" fontAlgn="t">
              <a:lnSpc>
                <a:spcPct val="100000"/>
              </a:lnSpc>
            </a:pPr>
            <a:endParaRPr lang="nl-BE" dirty="0"/>
          </a:p>
          <a:p>
            <a:pPr lvl="0"/>
            <a:endParaRPr lang="nl-BE" dirty="0"/>
          </a:p>
        </p:txBody>
      </p:sp>
      <p:pic>
        <p:nvPicPr>
          <p:cNvPr id="6" name="VUB-logo in witte zone" descr="page1image14353216">
            <a:extLst>
              <a:ext uri="{FF2B5EF4-FFF2-40B4-BE49-F238E27FC236}">
                <a16:creationId xmlns:a16="http://schemas.microsoft.com/office/drawing/2014/main" id="{BFAB246A-5FCE-8002-4E48-BE2C240094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C8178FB9-95FB-20BD-D7D8-245D74014E06}"/>
              </a:ext>
            </a:extLst>
          </p:cNvPr>
          <p:cNvSpPr txBox="1"/>
          <p:nvPr/>
        </p:nvSpPr>
        <p:spPr>
          <a:xfrm>
            <a:off x="542543" y="623104"/>
            <a:ext cx="9875520" cy="685800"/>
          </a:xfrm>
          <a:prstGeom prst="rect">
            <a:avLst/>
          </a:prstGeom>
          <a:noFill/>
        </p:spPr>
        <p:txBody>
          <a:bodyPr wrap="square" lIns="0" tIns="0" rIns="0" bIns="0">
            <a:noAutofit/>
          </a:bodyPr>
          <a:lstStyle/>
          <a:p>
            <a:pPr algn="ctr"/>
            <a:r>
              <a:rPr lang="nl-BE" b="1" dirty="0">
                <a:latin typeface="+mj-lt"/>
              </a:rPr>
              <a:t>2. Naasten als observatoren van veranderingen en helderheid:</a:t>
            </a:r>
          </a:p>
          <a:p>
            <a:pPr algn="ctr" fontAlgn="t">
              <a:lnSpc>
                <a:spcPct val="100000"/>
              </a:lnSpc>
              <a:buNone/>
            </a:pPr>
            <a:r>
              <a:rPr lang="nl-BE" b="1" dirty="0">
                <a:latin typeface="+mj-lt"/>
              </a:rPr>
              <a:t>Naasten herkennen veranderingen in functioneren vaak sneller dan zorgverleners</a:t>
            </a:r>
          </a:p>
        </p:txBody>
      </p:sp>
    </p:spTree>
    <p:extLst>
      <p:ext uri="{BB962C8B-B14F-4D97-AF65-F5344CB8AC3E}">
        <p14:creationId xmlns:p14="http://schemas.microsoft.com/office/powerpoint/2010/main" val="440327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A5E8F-DFD3-C740-0ADE-073AD6A7333E}"/>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55A53083-2226-738D-02B2-731507338EB6}"/>
              </a:ext>
            </a:extLst>
          </p:cNvPr>
          <p:cNvSpPr txBox="1"/>
          <p:nvPr/>
        </p:nvSpPr>
        <p:spPr>
          <a:xfrm>
            <a:off x="50802" y="1216181"/>
            <a:ext cx="11594009" cy="5078313"/>
          </a:xfrm>
          <a:prstGeom prst="rect">
            <a:avLst/>
          </a:prstGeom>
          <a:noFill/>
        </p:spPr>
        <p:txBody>
          <a:bodyPr wrap="square" rtlCol="0">
            <a:spAutoFit/>
          </a:bodyPr>
          <a:lstStyle/>
          <a:p>
            <a:r>
              <a:rPr lang="nl-BE" b="1" dirty="0"/>
              <a:t>	Onderdeel van een multidisciplinair team</a:t>
            </a:r>
            <a:endParaRPr lang="nl-BE" dirty="0"/>
          </a:p>
          <a:p>
            <a:pPr lvl="0"/>
            <a:r>
              <a:rPr lang="nl-BE" dirty="0"/>
              <a:t>Niet als afzonderlijke beoordelaar</a:t>
            </a:r>
          </a:p>
          <a:p>
            <a:pPr lvl="0"/>
            <a:r>
              <a:rPr lang="nl-BE" dirty="0"/>
              <a:t>Wel als volwaardige gesprekspartner</a:t>
            </a:r>
          </a:p>
          <a:p>
            <a:pPr lvl="0"/>
            <a:endParaRPr lang="nl-BE" dirty="0"/>
          </a:p>
          <a:p>
            <a:r>
              <a:rPr lang="nl-BE" dirty="0"/>
              <a:t> 	</a:t>
            </a:r>
            <a:r>
              <a:rPr lang="nl-BE" b="1" dirty="0"/>
              <a:t>Aanvulling op professionele expertise</a:t>
            </a:r>
            <a:endParaRPr lang="nl-BE" dirty="0"/>
          </a:p>
          <a:p>
            <a:pPr lvl="0"/>
            <a:r>
              <a:rPr lang="nl-BE" dirty="0"/>
              <a:t>Arts, verpleegkundige observaties,psychologische evaluaties, spirituele begeleiding, familie-informatie</a:t>
            </a:r>
          </a:p>
          <a:p>
            <a:pPr lvl="0"/>
            <a:endParaRPr lang="nl-BE" dirty="0"/>
          </a:p>
          <a:p>
            <a:r>
              <a:rPr lang="nl-BE" b="1" dirty="0"/>
              <a:t>	Actieve betrokkenheid</a:t>
            </a:r>
            <a:endParaRPr lang="nl-BE" dirty="0"/>
          </a:p>
          <a:p>
            <a:pPr lvl="0"/>
            <a:r>
              <a:rPr lang="nl-BE" dirty="0"/>
              <a:t>Overlegmomenten</a:t>
            </a:r>
          </a:p>
          <a:p>
            <a:pPr lvl="0"/>
            <a:r>
              <a:rPr lang="nl-BE" dirty="0"/>
              <a:t>Vroegtijdige zorgplanning</a:t>
            </a:r>
          </a:p>
          <a:p>
            <a:pPr lvl="0"/>
            <a:r>
              <a:rPr lang="nl-BE" dirty="0"/>
              <a:t>Beslissingen rond levenseindezorg</a:t>
            </a:r>
          </a:p>
          <a:p>
            <a:pPr lvl="0"/>
            <a:endParaRPr lang="nl-BE" dirty="0"/>
          </a:p>
          <a:p>
            <a:r>
              <a:rPr lang="nl-BE" b="1" dirty="0"/>
              <a:t>	Unieke bijdrage</a:t>
            </a:r>
            <a:endParaRPr lang="nl-BE" dirty="0"/>
          </a:p>
          <a:p>
            <a:pPr lvl="0"/>
            <a:r>
              <a:rPr lang="nl-BE" dirty="0"/>
              <a:t>Informatie die niet zichtbaar is in testen of evaluaties</a:t>
            </a:r>
          </a:p>
          <a:p>
            <a:pPr lvl="0"/>
            <a:r>
              <a:rPr lang="nl-BE" dirty="0"/>
              <a:t>Betekenis geven aan veranderingen in gedrag en besluitvorming</a:t>
            </a:r>
          </a:p>
          <a:p>
            <a:r>
              <a:rPr lang="nl-BE" dirty="0"/>
              <a:t>Een zorgvuldige beoordeling van wilsbekwaamheid vereist dialoog tussen patiënt, naasten en zorgverleners.</a:t>
            </a:r>
          </a:p>
          <a:p>
            <a:pPr lvl="0"/>
            <a:endParaRPr lang="nl-BE" dirty="0"/>
          </a:p>
          <a:p>
            <a:r>
              <a:rPr lang="nl-BE" i="1" dirty="0"/>
              <a:t>"Hoe meer stemmen klinken, hoe vollediger het beeld is” (interview 39)</a:t>
            </a:r>
          </a:p>
        </p:txBody>
      </p:sp>
      <p:pic>
        <p:nvPicPr>
          <p:cNvPr id="6" name="VUB-logo in witte zone" descr="page1image14353216">
            <a:extLst>
              <a:ext uri="{FF2B5EF4-FFF2-40B4-BE49-F238E27FC236}">
                <a16:creationId xmlns:a16="http://schemas.microsoft.com/office/drawing/2014/main" id="{13E5724E-82AF-5144-10BF-DBCB5783051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018AFBCF-8706-AEEC-0DE1-52155CA1EE57}"/>
              </a:ext>
            </a:extLst>
          </p:cNvPr>
          <p:cNvSpPr txBox="1"/>
          <p:nvPr/>
        </p:nvSpPr>
        <p:spPr>
          <a:xfrm>
            <a:off x="50802" y="292730"/>
            <a:ext cx="11480798" cy="685800"/>
          </a:xfrm>
          <a:prstGeom prst="rect">
            <a:avLst/>
          </a:prstGeom>
          <a:noFill/>
        </p:spPr>
        <p:txBody>
          <a:bodyPr wrap="square" lIns="0" tIns="0" rIns="0" bIns="0">
            <a:noAutofit/>
          </a:bodyPr>
          <a:lstStyle/>
          <a:p>
            <a:pPr algn="ctr"/>
            <a:r>
              <a:rPr lang="nl-BE" b="1" dirty="0">
                <a:latin typeface="+mj-lt"/>
              </a:rPr>
              <a:t>3. Naasten als partner binnen een multidisciplinair besluitvormingsproces:</a:t>
            </a:r>
          </a:p>
          <a:p>
            <a:pPr algn="ctr"/>
            <a:r>
              <a:rPr lang="nl-BE" b="1" dirty="0">
                <a:latin typeface="+mj-lt"/>
              </a:rPr>
              <a:t>Een zorgvuldige beoordeling van wilsbekwaamheid vereist dialoog tussen patiënt, naasten en zorgverleners</a:t>
            </a:r>
          </a:p>
          <a:p>
            <a:pPr algn="ctr"/>
            <a:r>
              <a:rPr lang="nl-BE" dirty="0"/>
              <a:t>.</a:t>
            </a:r>
          </a:p>
          <a:p>
            <a:pPr fontAlgn="t">
              <a:lnSpc>
                <a:spcPct val="100000"/>
              </a:lnSpc>
              <a:buNone/>
            </a:pPr>
            <a:endParaRPr lang="nl-BE" dirty="0"/>
          </a:p>
          <a:p>
            <a:pPr lvl="1" fontAlgn="t"/>
            <a:endParaRPr lang="nl-BE" b="1" dirty="0"/>
          </a:p>
        </p:txBody>
      </p:sp>
    </p:spTree>
    <p:extLst>
      <p:ext uri="{BB962C8B-B14F-4D97-AF65-F5344CB8AC3E}">
        <p14:creationId xmlns:p14="http://schemas.microsoft.com/office/powerpoint/2010/main" val="1682417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94630-4458-74B8-4594-8663F4B3B71D}"/>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AF675EF7-C7E0-3432-55AC-F68A66DA685F}"/>
              </a:ext>
            </a:extLst>
          </p:cNvPr>
          <p:cNvSpPr txBox="1"/>
          <p:nvPr/>
        </p:nvSpPr>
        <p:spPr>
          <a:xfrm>
            <a:off x="652670" y="120875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9F2D1303-9039-5BB4-A43E-681A4B413A11}"/>
              </a:ext>
            </a:extLst>
          </p:cNvPr>
          <p:cNvSpPr txBox="1">
            <a:spLocks/>
          </p:cNvSpPr>
          <p:nvPr/>
        </p:nvSpPr>
        <p:spPr>
          <a:xfrm>
            <a:off x="551070" y="1198596"/>
            <a:ext cx="10042725" cy="5078313"/>
          </a:xfrm>
          <a:prstGeom prst="rect">
            <a:avLst/>
          </a:prstGeom>
          <a:noFill/>
        </p:spPr>
        <p:txBody>
          <a:bodyPr wrap="square" rtlCol="0">
            <a:spAutoFit/>
          </a:bodyPr>
          <a:lstStyle/>
          <a:p>
            <a:pPr lvl="0"/>
            <a:endParaRPr lang="nl-BE" dirty="0"/>
          </a:p>
          <a:p>
            <a:pPr fontAlgn="t">
              <a:lnSpc>
                <a:spcPct val="100000"/>
              </a:lnSpc>
              <a:buNone/>
            </a:pPr>
            <a:r>
              <a:rPr lang="nl-BE" b="1" dirty="0"/>
              <a:t>	Emotionele betrokkenheid</a:t>
            </a:r>
          </a:p>
          <a:p>
            <a:pPr lvl="0" fontAlgn="t">
              <a:lnSpc>
                <a:spcPct val="100000"/>
              </a:lnSpc>
            </a:pPr>
            <a:r>
              <a:rPr lang="nl-BE" dirty="0"/>
              <a:t>Angst, verdriet en schuldgevoelens kunnen het oordeel kleuren.</a:t>
            </a:r>
          </a:p>
          <a:p>
            <a:pPr lvl="0" fontAlgn="t">
              <a:lnSpc>
                <a:spcPct val="100000"/>
              </a:lnSpc>
            </a:pPr>
            <a:r>
              <a:rPr lang="nl-BE" dirty="0"/>
              <a:t>Sommige familieleden overschatten de wilsbekwaamheid.</a:t>
            </a:r>
          </a:p>
          <a:p>
            <a:pPr lvl="0" fontAlgn="t">
              <a:lnSpc>
                <a:spcPct val="100000"/>
              </a:lnSpc>
            </a:pPr>
            <a:r>
              <a:rPr lang="nl-BE" dirty="0"/>
              <a:t>Anderen onderschatten deze door het lijden van de zorgvrager.</a:t>
            </a:r>
          </a:p>
          <a:p>
            <a:pPr lvl="0" fontAlgn="t">
              <a:lnSpc>
                <a:spcPct val="100000"/>
              </a:lnSpc>
            </a:pPr>
            <a:endParaRPr lang="nl-BE" dirty="0"/>
          </a:p>
          <a:p>
            <a:pPr fontAlgn="t"/>
            <a:r>
              <a:rPr lang="nl-BE" i="1" dirty="0"/>
              <a:t>"De familie kent de persoon het best ... Maar ze kunnen ook te emotioneel zijn.”(interview 22)</a:t>
            </a:r>
          </a:p>
          <a:p>
            <a:pPr lvl="0" fontAlgn="t">
              <a:lnSpc>
                <a:spcPct val="100000"/>
              </a:lnSpc>
            </a:pPr>
            <a:endParaRPr lang="nl-BE" dirty="0"/>
          </a:p>
          <a:p>
            <a:pPr lvl="0" fontAlgn="t">
              <a:lnSpc>
                <a:spcPct val="100000"/>
              </a:lnSpc>
            </a:pPr>
            <a:endParaRPr lang="nl-BE" dirty="0"/>
          </a:p>
          <a:p>
            <a:pPr lvl="1" fontAlgn="t"/>
            <a:r>
              <a:rPr lang="nl-BE" b="1" dirty="0"/>
              <a:t>	Familieconflicten</a:t>
            </a:r>
          </a:p>
          <a:p>
            <a:pPr lvl="0" fontAlgn="t">
              <a:lnSpc>
                <a:spcPct val="100000"/>
              </a:lnSpc>
            </a:pPr>
            <a:r>
              <a:rPr lang="nl-BE" dirty="0"/>
              <a:t>Verschillende familieleden kunnen uiteenlopende standpunten innemen.</a:t>
            </a:r>
          </a:p>
          <a:p>
            <a:pPr lvl="0" fontAlgn="t">
              <a:lnSpc>
                <a:spcPct val="100000"/>
              </a:lnSpc>
            </a:pPr>
            <a:r>
              <a:rPr lang="nl-BE" dirty="0"/>
              <a:t>Meningsverschillen bemoeilijken een eenduidige beoordeling.</a:t>
            </a:r>
          </a:p>
          <a:p>
            <a:pPr lvl="0" fontAlgn="t">
              <a:lnSpc>
                <a:spcPct val="100000"/>
              </a:lnSpc>
            </a:pPr>
            <a:endParaRPr lang="nl-BE" dirty="0"/>
          </a:p>
          <a:p>
            <a:pPr fontAlgn="t"/>
            <a:r>
              <a:rPr lang="nl-BE" dirty="0"/>
              <a:t>"De familie kent de persoon het best ... Maar ze kunnen ook te emotioneel zijn.”(interview 38)</a:t>
            </a:r>
          </a:p>
          <a:p>
            <a:pPr lvl="0" fontAlgn="t">
              <a:lnSpc>
                <a:spcPct val="100000"/>
              </a:lnSpc>
            </a:pPr>
            <a:endParaRPr lang="nl-BE" dirty="0"/>
          </a:p>
          <a:p>
            <a:pPr marL="342900" lvl="0" indent="-342900" fontAlgn="t">
              <a:lnSpc>
                <a:spcPct val="100000"/>
              </a:lnSpc>
              <a:buFont typeface="Arial" panose="020B0604020202020204" pitchFamily="34" charset="0"/>
              <a:buChar char="•"/>
            </a:pPr>
            <a:endParaRPr lang="nl-BE" dirty="0"/>
          </a:p>
          <a:p>
            <a:pPr fontAlgn="t">
              <a:lnSpc>
                <a:spcPct val="100000"/>
              </a:lnSpc>
              <a:buNone/>
            </a:pPr>
            <a:r>
              <a:rPr lang="nl-BE" b="1" dirty="0"/>
              <a:t>	</a:t>
            </a:r>
            <a:r>
              <a:rPr lang="nl-BE" dirty="0"/>
              <a:t>.</a:t>
            </a:r>
          </a:p>
          <a:p>
            <a:pPr lvl="0"/>
            <a:endParaRPr lang="nl-BE" dirty="0"/>
          </a:p>
        </p:txBody>
      </p:sp>
      <p:pic>
        <p:nvPicPr>
          <p:cNvPr id="6" name="VUB-logo in witte zone" descr="page1image14353216">
            <a:extLst>
              <a:ext uri="{FF2B5EF4-FFF2-40B4-BE49-F238E27FC236}">
                <a16:creationId xmlns:a16="http://schemas.microsoft.com/office/drawing/2014/main" id="{AA2C2368-B531-FE6E-A1DE-64F463FED52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0240F708-5B28-ABBA-9410-208B191784E1}"/>
              </a:ext>
            </a:extLst>
          </p:cNvPr>
          <p:cNvSpPr txBox="1"/>
          <p:nvPr/>
        </p:nvSpPr>
        <p:spPr>
          <a:xfrm>
            <a:off x="378350" y="407030"/>
            <a:ext cx="11082130" cy="685800"/>
          </a:xfrm>
          <a:prstGeom prst="rect">
            <a:avLst/>
          </a:prstGeom>
          <a:noFill/>
        </p:spPr>
        <p:txBody>
          <a:bodyPr wrap="square" lIns="0" tIns="0" rIns="0" bIns="0">
            <a:noAutofit/>
          </a:bodyPr>
          <a:lstStyle/>
          <a:p>
            <a:pPr algn="ctr"/>
            <a:r>
              <a:rPr lang="nl-BE" b="1" dirty="0">
                <a:latin typeface="+mj-lt"/>
              </a:rPr>
              <a:t>4. Risico's en beperkingen van familie-inbreng</a:t>
            </a:r>
          </a:p>
          <a:p>
            <a:pPr algn="ctr"/>
            <a:r>
              <a:rPr lang="nl-BE" b="1" dirty="0">
                <a:latin typeface="+mj-lt"/>
              </a:rPr>
              <a:t>Hoewel naasten waardevolle informatie aanreiken, kunnen verschillende factoren hun inschatting beïnvloeden.</a:t>
            </a:r>
          </a:p>
          <a:p>
            <a:pPr algn="ctr"/>
            <a:endParaRPr lang="nl-BE" dirty="0">
              <a:latin typeface="+mj-lt"/>
            </a:endParaRPr>
          </a:p>
        </p:txBody>
      </p:sp>
    </p:spTree>
    <p:extLst>
      <p:ext uri="{BB962C8B-B14F-4D97-AF65-F5344CB8AC3E}">
        <p14:creationId xmlns:p14="http://schemas.microsoft.com/office/powerpoint/2010/main" val="4099207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D8216-1BD5-1ABC-9683-441A9CA145EE}"/>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3CE325A8-29FD-C76F-76EC-AA060BBA8E31}"/>
              </a:ext>
            </a:extLst>
          </p:cNvPr>
          <p:cNvSpPr txBox="1"/>
          <p:nvPr/>
        </p:nvSpPr>
        <p:spPr>
          <a:xfrm>
            <a:off x="717495" y="1965187"/>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F46AD1A0-B7E2-2CE2-02F9-067C01441E1E}"/>
              </a:ext>
            </a:extLst>
          </p:cNvPr>
          <p:cNvSpPr txBox="1">
            <a:spLocks/>
          </p:cNvSpPr>
          <p:nvPr/>
        </p:nvSpPr>
        <p:spPr>
          <a:xfrm>
            <a:off x="816863" y="685919"/>
            <a:ext cx="10042725" cy="4370427"/>
          </a:xfrm>
          <a:prstGeom prst="rect">
            <a:avLst/>
          </a:prstGeom>
          <a:noFill/>
        </p:spPr>
        <p:txBody>
          <a:bodyPr wrap="square" rtlCol="0">
            <a:spAutoFit/>
          </a:bodyPr>
          <a:lstStyle/>
          <a:p>
            <a:pPr lvl="0"/>
            <a:endParaRPr lang="nl-BE" b="1" dirty="0"/>
          </a:p>
          <a:p>
            <a:pPr fontAlgn="t">
              <a:lnSpc>
                <a:spcPct val="100000"/>
              </a:lnSpc>
              <a:buNone/>
            </a:pPr>
            <a:r>
              <a:rPr lang="nl-BE" b="1" dirty="0"/>
              <a:t>	Persoonlijke belangen</a:t>
            </a:r>
          </a:p>
          <a:p>
            <a:pPr lvl="0" fontAlgn="t">
              <a:lnSpc>
                <a:spcPct val="100000"/>
              </a:lnSpc>
            </a:pPr>
            <a:r>
              <a:rPr lang="nl-BE" dirty="0"/>
              <a:t>Mogelijke belangenvermenging (bv. erfenis, mantelzorgbelasting).</a:t>
            </a:r>
          </a:p>
          <a:p>
            <a:pPr lvl="0" fontAlgn="t">
              <a:lnSpc>
                <a:spcPct val="100000"/>
              </a:lnSpc>
            </a:pPr>
            <a:r>
              <a:rPr lang="nl-BE" dirty="0"/>
              <a:t>De kwaliteit van de familiale relatie beïnvloedt de betrouwbaarheid van informatie.</a:t>
            </a:r>
          </a:p>
          <a:p>
            <a:pPr lvl="0" fontAlgn="t">
              <a:lnSpc>
                <a:spcPct val="100000"/>
              </a:lnSpc>
            </a:pPr>
            <a:endParaRPr lang="nl-BE" dirty="0"/>
          </a:p>
          <a:p>
            <a:pPr fontAlgn="t"/>
            <a:r>
              <a:rPr lang="nl-BE" dirty="0"/>
              <a:t>"Families soms dingen manipuleren voor hun eigen gewin.”(interview 29)</a:t>
            </a:r>
          </a:p>
          <a:p>
            <a:pPr lvl="0" fontAlgn="t">
              <a:lnSpc>
                <a:spcPct val="100000"/>
              </a:lnSpc>
            </a:pPr>
            <a:endParaRPr lang="nl-BE" dirty="0"/>
          </a:p>
          <a:p>
            <a:pPr marL="342900" indent="-342900" fontAlgn="t">
              <a:lnSpc>
                <a:spcPct val="100000"/>
              </a:lnSpc>
              <a:buFont typeface="Arial" panose="020B0604020202020204" pitchFamily="34" charset="0"/>
              <a:buChar char="•"/>
            </a:pPr>
            <a:endParaRPr lang="nl-BE" dirty="0"/>
          </a:p>
          <a:p>
            <a:pPr fontAlgn="t">
              <a:lnSpc>
                <a:spcPct val="100000"/>
              </a:lnSpc>
              <a:buNone/>
            </a:pPr>
            <a:r>
              <a:rPr lang="nl-BE" b="1" dirty="0"/>
              <a:t>	Focus op het vroegere zelf</a:t>
            </a:r>
          </a:p>
          <a:p>
            <a:pPr lvl="0" fontAlgn="t">
              <a:lnSpc>
                <a:spcPct val="100000"/>
              </a:lnSpc>
            </a:pPr>
            <a:r>
              <a:rPr lang="nl-BE" dirty="0"/>
              <a:t>Familie vertrekt vaak vanuit vroegere waarden en wensen.</a:t>
            </a:r>
          </a:p>
          <a:p>
            <a:pPr lvl="0" fontAlgn="t">
              <a:lnSpc>
                <a:spcPct val="100000"/>
              </a:lnSpc>
            </a:pPr>
            <a:r>
              <a:rPr lang="nl-BE" dirty="0"/>
              <a:t>Zorgverleners focussen meer op de huidige situatie en actuele ervaringen.</a:t>
            </a:r>
          </a:p>
          <a:p>
            <a:pPr lvl="0" fontAlgn="t">
              <a:lnSpc>
                <a:spcPct val="100000"/>
              </a:lnSpc>
            </a:pPr>
            <a:endParaRPr lang="nl-BE" dirty="0"/>
          </a:p>
          <a:p>
            <a:pPr fontAlgn="t"/>
            <a:r>
              <a:rPr lang="nl-BE" i="1" dirty="0"/>
              <a:t>Ja… euh… dat is voor mij een heel moeilijke maar ook heel belangrijke vraag, omdat die echt gaat over wat “vroeger gezegd” is tegenover wat iemand “nu nog beleeft”. (interview 20)</a:t>
            </a:r>
          </a:p>
          <a:p>
            <a:pPr lvl="0" fontAlgn="t">
              <a:lnSpc>
                <a:spcPct val="100000"/>
              </a:lnSpc>
            </a:pPr>
            <a:endParaRPr lang="nl-BE" dirty="0"/>
          </a:p>
        </p:txBody>
      </p:sp>
      <p:pic>
        <p:nvPicPr>
          <p:cNvPr id="6" name="VUB-logo in witte zone" descr="page1image14353216">
            <a:extLst>
              <a:ext uri="{FF2B5EF4-FFF2-40B4-BE49-F238E27FC236}">
                <a16:creationId xmlns:a16="http://schemas.microsoft.com/office/drawing/2014/main" id="{6A6F31B4-A797-BECD-3690-283F2247BCF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280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93A4E-110C-310E-88D0-F7F9F5ED1479}"/>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182E390D-ACFF-4F7B-FB80-5528A1C03616}"/>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A724CA29-07CE-6E7B-61CB-D34596979FE6}"/>
              </a:ext>
            </a:extLst>
          </p:cNvPr>
          <p:cNvSpPr txBox="1">
            <a:spLocks/>
          </p:cNvSpPr>
          <p:nvPr/>
        </p:nvSpPr>
        <p:spPr>
          <a:xfrm>
            <a:off x="1074637" y="1539675"/>
            <a:ext cx="10042725" cy="4524315"/>
          </a:xfrm>
          <a:prstGeom prst="rect">
            <a:avLst/>
          </a:prstGeom>
          <a:noFill/>
        </p:spPr>
        <p:txBody>
          <a:bodyPr wrap="square" rtlCol="0">
            <a:spAutoFit/>
          </a:bodyPr>
          <a:lstStyle/>
          <a:p>
            <a:pPr fontAlgn="t">
              <a:lnSpc>
                <a:spcPct val="100000"/>
              </a:lnSpc>
            </a:pPr>
            <a:r>
              <a:rPr lang="nl-BE" b="1" dirty="0"/>
              <a:t>	Medische expertise</a:t>
            </a:r>
            <a:endParaRPr lang="nl-BE" dirty="0"/>
          </a:p>
          <a:p>
            <a:pPr lvl="0" fontAlgn="t">
              <a:lnSpc>
                <a:spcPct val="100000"/>
              </a:lnSpc>
            </a:pPr>
            <a:r>
              <a:rPr lang="nl-BE" dirty="0"/>
              <a:t>Kennis van cognitieve stoornissen, ziekteprocessen en besluitvormingscapaciteit.</a:t>
            </a:r>
          </a:p>
          <a:p>
            <a:pPr lvl="0" fontAlgn="t">
              <a:lnSpc>
                <a:spcPct val="100000"/>
              </a:lnSpc>
            </a:pPr>
            <a:endParaRPr lang="nl-BE" dirty="0"/>
          </a:p>
          <a:p>
            <a:pPr lvl="2" fontAlgn="t"/>
            <a:r>
              <a:rPr lang="nl-BE" b="1" dirty="0"/>
              <a:t>Professionele en juridische verantwoordelijkheid</a:t>
            </a:r>
            <a:endParaRPr lang="nl-BE" dirty="0"/>
          </a:p>
          <a:p>
            <a:pPr lvl="0" fontAlgn="t">
              <a:lnSpc>
                <a:spcPct val="100000"/>
              </a:lnSpc>
            </a:pPr>
            <a:r>
              <a:rPr lang="nl-BE" dirty="0"/>
              <a:t>Wettelijke aansprakelijkheid voor de beoordeling.</a:t>
            </a:r>
          </a:p>
          <a:p>
            <a:pPr lvl="0" fontAlgn="t">
              <a:lnSpc>
                <a:spcPct val="100000"/>
              </a:lnSpc>
            </a:pPr>
            <a:r>
              <a:rPr lang="nl-BE" dirty="0"/>
              <a:t>Verantwoordelijkheid voor correcte en zorgvuldige besluitvorming					</a:t>
            </a:r>
            <a:r>
              <a:rPr lang="nl-BE" b="1" dirty="0"/>
              <a:t>Grotere objectiviteit</a:t>
            </a:r>
            <a:endParaRPr lang="nl-BE" dirty="0"/>
          </a:p>
          <a:p>
            <a:pPr lvl="0" fontAlgn="t">
              <a:lnSpc>
                <a:spcPct val="100000"/>
              </a:lnSpc>
            </a:pPr>
            <a:r>
              <a:rPr lang="nl-BE" dirty="0"/>
              <a:t>Minder beïnvloed door emoties, familieconflicten of persoonlijke belangen.</a:t>
            </a:r>
          </a:p>
          <a:p>
            <a:pPr marL="342900" lvl="0" indent="-342900" fontAlgn="t">
              <a:lnSpc>
                <a:spcPct val="100000"/>
              </a:lnSpc>
              <a:buFont typeface="Arial" panose="020B0604020202020204" pitchFamily="34" charset="0"/>
              <a:buChar char="•"/>
            </a:pPr>
            <a:endParaRPr lang="nl-BE" dirty="0"/>
          </a:p>
          <a:p>
            <a:pPr fontAlgn="t">
              <a:lnSpc>
                <a:spcPct val="100000"/>
              </a:lnSpc>
              <a:buNone/>
            </a:pPr>
            <a:r>
              <a:rPr lang="nl-BE" b="1" dirty="0"/>
              <a:t>	Integratie van verschillende perspectieven</a:t>
            </a:r>
            <a:endParaRPr lang="nl-BE" dirty="0"/>
          </a:p>
          <a:p>
            <a:pPr lvl="0" fontAlgn="t">
              <a:lnSpc>
                <a:spcPct val="100000"/>
              </a:lnSpc>
            </a:pPr>
            <a:r>
              <a:rPr lang="nl-BE" dirty="0"/>
              <a:t>Brengt informatie samen van: patiënt, familie,verpleegkundigen,psychologen, zorgkundigen, andere betrokken hulpverleners</a:t>
            </a:r>
          </a:p>
          <a:p>
            <a:pPr lvl="0" fontAlgn="t">
              <a:lnSpc>
                <a:spcPct val="100000"/>
              </a:lnSpc>
            </a:pPr>
            <a:endParaRPr lang="nl-BE" dirty="0"/>
          </a:p>
          <a:p>
            <a:pPr algn="ctr" fontAlgn="t">
              <a:lnSpc>
                <a:spcPct val="100000"/>
              </a:lnSpc>
              <a:buNone/>
            </a:pPr>
            <a:r>
              <a:rPr lang="nl-BE" i="1" dirty="0"/>
              <a:t>"De eindverantwoordelijkheid moet in mijn ogen toch bij de arts."(Interview 20)</a:t>
            </a:r>
          </a:p>
          <a:p>
            <a:pPr lvl="0" fontAlgn="t">
              <a:lnSpc>
                <a:spcPct val="100000"/>
              </a:lnSpc>
            </a:pPr>
            <a:endParaRPr lang="nl-BE" dirty="0"/>
          </a:p>
          <a:p>
            <a:pPr lvl="0"/>
            <a:endParaRPr lang="nl-BE" dirty="0"/>
          </a:p>
        </p:txBody>
      </p:sp>
      <p:pic>
        <p:nvPicPr>
          <p:cNvPr id="6" name="VUB-logo in witte zone" descr="page1image14353216">
            <a:extLst>
              <a:ext uri="{FF2B5EF4-FFF2-40B4-BE49-F238E27FC236}">
                <a16:creationId xmlns:a16="http://schemas.microsoft.com/office/drawing/2014/main" id="{9FCF0BEB-A60D-2277-4B00-B3A6F2734E8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4EE6A5DD-1338-E04F-0EAA-B24D444F6F13}"/>
              </a:ext>
            </a:extLst>
          </p:cNvPr>
          <p:cNvSpPr txBox="1"/>
          <p:nvPr/>
        </p:nvSpPr>
        <p:spPr>
          <a:xfrm>
            <a:off x="190610" y="643445"/>
            <a:ext cx="11348720" cy="685800"/>
          </a:xfrm>
          <a:prstGeom prst="rect">
            <a:avLst/>
          </a:prstGeom>
          <a:noFill/>
        </p:spPr>
        <p:txBody>
          <a:bodyPr wrap="square" lIns="0" tIns="0" rIns="0" bIns="0">
            <a:noAutofit/>
          </a:bodyPr>
          <a:lstStyle/>
          <a:p>
            <a:pPr algn="ctr" fontAlgn="t">
              <a:lnSpc>
                <a:spcPct val="100000"/>
              </a:lnSpc>
              <a:buNone/>
            </a:pPr>
            <a:r>
              <a:rPr lang="nl-BE" b="1" dirty="0">
                <a:latin typeface="+mj-lt"/>
              </a:rPr>
              <a:t>5. De arts als eindverantwoordelijke:Hoewel naasten een belangrijke rol spelen in het aanreiken van informatie, blijft de uiteindelijke beoordeling van wilsbekwaamheid een professionele verantwoordelijkheid van de arts.</a:t>
            </a:r>
          </a:p>
          <a:p>
            <a:endParaRPr lang="nl-BE" dirty="0"/>
          </a:p>
          <a:p>
            <a:endParaRPr lang="nl-BE" sz="3200" b="1" dirty="0">
              <a:solidFill>
                <a:srgbClr val="1F416B"/>
              </a:solidFill>
              <a:latin typeface="+mj-lt"/>
            </a:endParaRPr>
          </a:p>
        </p:txBody>
      </p:sp>
    </p:spTree>
    <p:extLst>
      <p:ext uri="{BB962C8B-B14F-4D97-AF65-F5344CB8AC3E}">
        <p14:creationId xmlns:p14="http://schemas.microsoft.com/office/powerpoint/2010/main" val="427430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CBA48-39BE-97AF-C860-0CE7A642225F}"/>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8DE0E5FA-64D7-59F6-2201-A1AADA958DCB}"/>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14238893-F1A3-9690-A07E-4FF49C10F343}"/>
              </a:ext>
            </a:extLst>
          </p:cNvPr>
          <p:cNvSpPr txBox="1">
            <a:spLocks/>
          </p:cNvSpPr>
          <p:nvPr/>
        </p:nvSpPr>
        <p:spPr>
          <a:xfrm>
            <a:off x="652670" y="1624338"/>
            <a:ext cx="10797650" cy="2862322"/>
          </a:xfrm>
          <a:prstGeom prst="rect">
            <a:avLst/>
          </a:prstGeom>
          <a:noFill/>
        </p:spPr>
        <p:txBody>
          <a:bodyPr wrap="square" rtlCol="0">
            <a:spAutoFit/>
          </a:bodyPr>
          <a:lstStyle/>
          <a:p>
            <a:pPr algn="ctr"/>
            <a:r>
              <a:rPr lang="nl-BE" sz="2400" b="1" dirty="0"/>
              <a:t>Conclusie</a:t>
            </a:r>
          </a:p>
          <a:p>
            <a:pPr algn="ctr"/>
            <a:endParaRPr lang="nl-BE" sz="2400" b="1" dirty="0"/>
          </a:p>
          <a:p>
            <a:pPr algn="ctr"/>
            <a:r>
              <a:rPr lang="nl-BE" sz="2400" b="1" dirty="0"/>
              <a:t>Hoewel een ruime meerderheid van de respondenten een </a:t>
            </a:r>
            <a:r>
              <a:rPr lang="nl-BE" sz="2400" b="1" u="sng" dirty="0"/>
              <a:t>belangrijke rol voor naasten ziet bij het aanreiken van biografische, relationele en contextuele informatie</a:t>
            </a:r>
            <a:r>
              <a:rPr lang="nl-BE" sz="2400" b="1" dirty="0"/>
              <a:t>, bestaat er tegelijkertijd een zeer brede consensus dat de </a:t>
            </a:r>
            <a:r>
              <a:rPr lang="nl-BE" sz="2400" b="1" u="sng" dirty="0"/>
              <a:t>uiteindelijke beoordeling van de wilsbekwaamheid een professionele verantwoordelijkheid van de arts </a:t>
            </a:r>
            <a:r>
              <a:rPr lang="nl-BE" sz="2400" b="1" dirty="0"/>
              <a:t>blijft.</a:t>
            </a:r>
          </a:p>
          <a:p>
            <a:pPr lvl="0"/>
            <a:endParaRPr lang="nl-BE" dirty="0"/>
          </a:p>
          <a:p>
            <a:pPr lvl="0"/>
            <a:endParaRPr lang="nl-BE" dirty="0"/>
          </a:p>
        </p:txBody>
      </p:sp>
      <p:pic>
        <p:nvPicPr>
          <p:cNvPr id="6" name="VUB-logo in witte zone" descr="page1image14353216">
            <a:extLst>
              <a:ext uri="{FF2B5EF4-FFF2-40B4-BE49-F238E27FC236}">
                <a16:creationId xmlns:a16="http://schemas.microsoft.com/office/drawing/2014/main" id="{6F2F5EC9-9896-9C37-B496-C89945BB1D1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745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FE2C3-FBE3-F8AB-99F2-EEA05711DC4E}"/>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93848405-6161-183B-E522-13FEBAC3C88F}"/>
              </a:ext>
            </a:extLst>
          </p:cNvPr>
          <p:cNvSpPr txBox="1"/>
          <p:nvPr/>
        </p:nvSpPr>
        <p:spPr>
          <a:xfrm>
            <a:off x="626037"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1C3BA332-365D-E26C-B644-6D4A4A26C4BF}"/>
              </a:ext>
            </a:extLst>
          </p:cNvPr>
          <p:cNvSpPr txBox="1">
            <a:spLocks/>
          </p:cNvSpPr>
          <p:nvPr/>
        </p:nvSpPr>
        <p:spPr>
          <a:xfrm>
            <a:off x="885661" y="1874236"/>
            <a:ext cx="10042725" cy="4247317"/>
          </a:xfrm>
          <a:prstGeom prst="rect">
            <a:avLst/>
          </a:prstGeom>
          <a:noFill/>
        </p:spPr>
        <p:txBody>
          <a:bodyPr wrap="square" rtlCol="0">
            <a:spAutoFit/>
          </a:bodyPr>
          <a:lstStyle/>
          <a:p>
            <a:pPr lvl="0"/>
            <a:endParaRPr lang="nl-BE" dirty="0"/>
          </a:p>
          <a:p>
            <a:pPr lvl="0"/>
            <a:endParaRPr lang="nl-BE" dirty="0"/>
          </a:p>
          <a:p>
            <a:pPr marL="285750" lvl="0" indent="-285750">
              <a:buFont typeface="Arial" panose="020B0604020202020204" pitchFamily="34" charset="0"/>
              <a:buChar char="•"/>
            </a:pPr>
            <a:r>
              <a:rPr lang="nl-BE" dirty="0"/>
              <a:t>Het opzet van het onderzoek: nagaan – </a:t>
            </a:r>
            <a:r>
              <a:rPr lang="nl-BE" b="1" dirty="0"/>
              <a:t>vanuit praktisch oogpunt </a:t>
            </a:r>
            <a:r>
              <a:rPr lang="nl-BE" dirty="0"/>
              <a:t>– hoe de juridische wereld omgaat met het begrip wilsbekwaamheid.</a:t>
            </a:r>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r>
              <a:rPr lang="nl-BE" dirty="0"/>
              <a:t>De methode: aan de hand van verschillende regelgevingen en de (beperkt beschikbare) rechtspraak onderzoeken hoe deze regelgevingen zich tot elkaar verhouden “de lege </a:t>
            </a:r>
            <a:r>
              <a:rPr lang="nl-BE" dirty="0" err="1"/>
              <a:t>lata</a:t>
            </a:r>
            <a:r>
              <a:rPr lang="nl-BE" dirty="0"/>
              <a:t>” (d.w.z. in de huidige stand van zaken).</a:t>
            </a:r>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r>
              <a:rPr lang="nl-BE" dirty="0"/>
              <a:t>Potentieel gevolg van het onderzoek: zicht krijgen op de mogelijke verbeteringen in de regelgeving om wetten op elkaar af te stemmen en onduidelijkheden weg te werken.</a:t>
            </a:r>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endParaRPr lang="nl-BE" dirty="0"/>
          </a:p>
          <a:p>
            <a:pPr lvl="0"/>
            <a:endParaRPr lang="nl-BE" dirty="0"/>
          </a:p>
          <a:p>
            <a:pPr lvl="0"/>
            <a:endParaRPr lang="nl-BE" dirty="0"/>
          </a:p>
        </p:txBody>
      </p:sp>
      <p:pic>
        <p:nvPicPr>
          <p:cNvPr id="6" name="VUB-logo in witte zone" descr="page1image14353216">
            <a:extLst>
              <a:ext uri="{FF2B5EF4-FFF2-40B4-BE49-F238E27FC236}">
                <a16:creationId xmlns:a16="http://schemas.microsoft.com/office/drawing/2014/main" id="{8EB5B90D-B1EF-95B4-CCB5-C87193D8DA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AA6875CF-12D0-1AD9-C85C-38D95209AF62}"/>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De juridische benadering van wilsbekwaamheid</a:t>
            </a:r>
          </a:p>
          <a:p>
            <a:r>
              <a:rPr lang="nl-BE" sz="3200" b="1" i="1" dirty="0">
                <a:solidFill>
                  <a:srgbClr val="1F416B"/>
                </a:solidFill>
                <a:latin typeface="+mj-lt"/>
              </a:rPr>
              <a:t>de lege </a:t>
            </a:r>
            <a:r>
              <a:rPr lang="nl-BE" sz="3200" b="1" i="1" dirty="0" err="1">
                <a:solidFill>
                  <a:srgbClr val="1F416B"/>
                </a:solidFill>
                <a:latin typeface="+mj-lt"/>
              </a:rPr>
              <a:t>lata</a:t>
            </a:r>
            <a:endParaRPr lang="nl-BE" sz="3200" b="1" i="1" dirty="0">
              <a:solidFill>
                <a:srgbClr val="1F416B"/>
              </a:solidFill>
              <a:latin typeface="+mj-lt"/>
            </a:endParaRPr>
          </a:p>
        </p:txBody>
      </p:sp>
    </p:spTree>
    <p:extLst>
      <p:ext uri="{BB962C8B-B14F-4D97-AF65-F5344CB8AC3E}">
        <p14:creationId xmlns:p14="http://schemas.microsoft.com/office/powerpoint/2010/main" val="682089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F558A-77F2-0D22-5AC5-799814DD94F7}"/>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0274A46B-92D5-D92D-353F-59668A245DCB}"/>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D164130D-34A0-4772-91A6-CECC000CBE6E}"/>
              </a:ext>
            </a:extLst>
          </p:cNvPr>
          <p:cNvSpPr txBox="1">
            <a:spLocks/>
          </p:cNvSpPr>
          <p:nvPr/>
        </p:nvSpPr>
        <p:spPr>
          <a:xfrm>
            <a:off x="969263" y="1885115"/>
            <a:ext cx="10042725" cy="4247317"/>
          </a:xfrm>
          <a:prstGeom prst="rect">
            <a:avLst/>
          </a:prstGeom>
          <a:noFill/>
        </p:spPr>
        <p:txBody>
          <a:bodyPr wrap="square" rtlCol="0">
            <a:spAutoFit/>
          </a:bodyPr>
          <a:lstStyle/>
          <a:p>
            <a:pPr lvl="0"/>
            <a:endParaRPr lang="nl-BE" dirty="0"/>
          </a:p>
          <a:p>
            <a:pPr lvl="0"/>
            <a:r>
              <a:rPr lang="nl-BE" dirty="0"/>
              <a:t>Een onderscheid wordt gemaakt tussen:</a:t>
            </a:r>
          </a:p>
          <a:p>
            <a:pPr lvl="0"/>
            <a:endParaRPr lang="nl-BE" dirty="0"/>
          </a:p>
          <a:p>
            <a:pPr marL="285750" lvl="0" indent="-285750">
              <a:buFont typeface="Arial" panose="020B0604020202020204" pitchFamily="34" charset="0"/>
              <a:buChar char="•"/>
            </a:pPr>
            <a:r>
              <a:rPr lang="nl-BE" b="1" u="sng" dirty="0"/>
              <a:t>Het rechtssubject/de rechtspersoonlijkheid</a:t>
            </a:r>
            <a:r>
              <a:rPr lang="nl-BE" dirty="0"/>
              <a:t>: dit is de drager van rechten en plichten. Het is, eenvoudig gezegd, de persoon die zijn rechten kan uitoefenen door van een ander te eisen dat hij die rechten respecteert.</a:t>
            </a:r>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r>
              <a:rPr lang="nl-BE" b="1" u="sng" dirty="0"/>
              <a:t>De rechtsbekwaamheid</a:t>
            </a:r>
            <a:r>
              <a:rPr lang="nl-BE" dirty="0"/>
              <a:t>: dit is de bekwaamheid om drager te zijn van rechten. In ons rechtsstelsel komt dit wezenlijk overeen met het rechtssubject, omdat elke mens drager is van rechten en plichten. Dat was niet altijd het geval (de burgerlijke dood kon ervoor zorgen dat iemand wel onderworpen werd aan het recht [rechtssubject] zonder dat hij nog </a:t>
            </a:r>
            <a:r>
              <a:rPr lang="nl-BE" dirty="0" err="1"/>
              <a:t>rechtsbekwaam</a:t>
            </a:r>
            <a:r>
              <a:rPr lang="nl-BE" dirty="0"/>
              <a:t> was.</a:t>
            </a:r>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r>
              <a:rPr lang="nl-BE" b="1" u="sng" dirty="0"/>
              <a:t>De handelingsbekwaamheid</a:t>
            </a:r>
            <a:r>
              <a:rPr lang="nl-BE" dirty="0"/>
              <a:t>: de bekwaamheid om handelingen te stellen in uitoefening van die rechten. Kinderen zijn bijv. </a:t>
            </a:r>
            <a:r>
              <a:rPr lang="nl-BE" dirty="0" err="1"/>
              <a:t>rechtsbekwame</a:t>
            </a:r>
            <a:r>
              <a:rPr lang="nl-BE" dirty="0"/>
              <a:t> rechtssubjecten, maar kunnen niet zelfstandig handelingen stellen om die uit te oefenen. </a:t>
            </a:r>
            <a:r>
              <a:rPr lang="nl-BE" b="1" dirty="0"/>
              <a:t>Het is dit laatste wat – in dit onderzoek – centraal staat.</a:t>
            </a:r>
          </a:p>
        </p:txBody>
      </p:sp>
      <p:pic>
        <p:nvPicPr>
          <p:cNvPr id="6" name="VUB-logo in witte zone" descr="page1image14353216">
            <a:extLst>
              <a:ext uri="{FF2B5EF4-FFF2-40B4-BE49-F238E27FC236}">
                <a16:creationId xmlns:a16="http://schemas.microsoft.com/office/drawing/2014/main" id="{546D7108-55B6-9810-6429-E864C679674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05ECC726-905A-193F-EC59-C22B8CC84010}"/>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Algemene omkadering in het burgerlijk recht</a:t>
            </a:r>
          </a:p>
        </p:txBody>
      </p:sp>
    </p:spTree>
    <p:extLst>
      <p:ext uri="{BB962C8B-B14F-4D97-AF65-F5344CB8AC3E}">
        <p14:creationId xmlns:p14="http://schemas.microsoft.com/office/powerpoint/2010/main" val="708026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A7D8F-B4C1-4697-43DD-64A00FCD64BD}"/>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7708F302-77A7-6F13-47FD-F73037F430C6}"/>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E6AFCA25-645B-DB76-554E-E1382E89ABFD}"/>
              </a:ext>
            </a:extLst>
          </p:cNvPr>
          <p:cNvSpPr txBox="1">
            <a:spLocks/>
          </p:cNvSpPr>
          <p:nvPr/>
        </p:nvSpPr>
        <p:spPr>
          <a:xfrm>
            <a:off x="969263" y="1885115"/>
            <a:ext cx="10042725" cy="3139321"/>
          </a:xfrm>
          <a:prstGeom prst="rect">
            <a:avLst/>
          </a:prstGeom>
          <a:noFill/>
        </p:spPr>
        <p:txBody>
          <a:bodyPr wrap="square" rtlCol="0">
            <a:spAutoFit/>
          </a:bodyPr>
          <a:lstStyle/>
          <a:p>
            <a:pPr lvl="0"/>
            <a:endParaRPr lang="nl-BE" dirty="0"/>
          </a:p>
          <a:p>
            <a:pPr lvl="0"/>
            <a:endParaRPr lang="nl-BE" dirty="0"/>
          </a:p>
          <a:p>
            <a:pPr lvl="0"/>
            <a:r>
              <a:rPr lang="nl-BE" dirty="0"/>
              <a:t>Wie handelingsbekwaam is, moet ook handelingen stellen. Zonder het stellen van een handeling, kan er geen gevolg gegeven worden aan die bekwaamheid.</a:t>
            </a:r>
          </a:p>
          <a:p>
            <a:pPr lvl="0"/>
            <a:endParaRPr lang="nl-BE" dirty="0"/>
          </a:p>
          <a:p>
            <a:pPr lvl="0"/>
            <a:r>
              <a:rPr lang="nl-BE" dirty="0"/>
              <a:t>Om een rechtsgeldige handeling te kunnen stellen, moet een persoon ook wilsbekwaam zijn.</a:t>
            </a:r>
          </a:p>
          <a:p>
            <a:pPr lvl="0"/>
            <a:endParaRPr lang="nl-BE" dirty="0"/>
          </a:p>
          <a:p>
            <a:r>
              <a:rPr lang="nl-BE" b="1" dirty="0"/>
              <a:t>Samengevat, kan er dus vanuit worden gegaan dat elk persoon, waarvan het bestaan juridisch erkend is (rechtspersoonlijkheid), en die drager kan zijn van rechten (</a:t>
            </a:r>
            <a:r>
              <a:rPr lang="nl-BE" b="1" dirty="0" err="1"/>
              <a:t>rechtsbekwaam</a:t>
            </a:r>
            <a:r>
              <a:rPr lang="nl-BE" b="1" dirty="0"/>
              <a:t>), handelingen kan stellen die juridische gevolgen hebben (handelingsbekwaam) in zoverre zij dat ook daadwerkelijk willen (wilsbekwaam).</a:t>
            </a:r>
            <a:endParaRPr lang="nl-BE" dirty="0"/>
          </a:p>
          <a:p>
            <a:pPr lvl="0"/>
            <a:endParaRPr lang="nl-BE" dirty="0"/>
          </a:p>
        </p:txBody>
      </p:sp>
      <p:pic>
        <p:nvPicPr>
          <p:cNvPr id="6" name="VUB-logo in witte zone" descr="page1image14353216">
            <a:extLst>
              <a:ext uri="{FF2B5EF4-FFF2-40B4-BE49-F238E27FC236}">
                <a16:creationId xmlns:a16="http://schemas.microsoft.com/office/drawing/2014/main" id="{21B302AD-98A6-0C99-7E3E-913E9DD9ECC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5F195077-3E22-5B1E-5EAF-6D80BEF62597}"/>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Het intrinsieke verband tussen handelings- en wilsbekwaamheid</a:t>
            </a:r>
          </a:p>
        </p:txBody>
      </p:sp>
    </p:spTree>
    <p:extLst>
      <p:ext uri="{BB962C8B-B14F-4D97-AF65-F5344CB8AC3E}">
        <p14:creationId xmlns:p14="http://schemas.microsoft.com/office/powerpoint/2010/main" val="1703331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4203B-25A9-23DC-DBF4-B57457C82D95}"/>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FA085C59-F5FF-4A8E-EA3D-E44467B57DB1}"/>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A0C9EB79-6E2F-83C9-434F-2A27FC2D5ABC}"/>
              </a:ext>
            </a:extLst>
          </p:cNvPr>
          <p:cNvSpPr txBox="1">
            <a:spLocks/>
          </p:cNvSpPr>
          <p:nvPr/>
        </p:nvSpPr>
        <p:spPr>
          <a:xfrm>
            <a:off x="969263" y="1885115"/>
            <a:ext cx="10042725" cy="3416320"/>
          </a:xfrm>
          <a:prstGeom prst="rect">
            <a:avLst/>
          </a:prstGeom>
          <a:noFill/>
        </p:spPr>
        <p:txBody>
          <a:bodyPr wrap="square" rtlCol="0">
            <a:spAutoFit/>
          </a:bodyPr>
          <a:lstStyle/>
          <a:p>
            <a:pPr lvl="0"/>
            <a:endParaRPr lang="nl-BE" dirty="0"/>
          </a:p>
          <a:p>
            <a:pPr lvl="0"/>
            <a:r>
              <a:rPr lang="nl-BE" dirty="0"/>
              <a:t>In het Belgische rechtsstelsel geldt het beginsel van de wilsautonomie.</a:t>
            </a:r>
          </a:p>
          <a:p>
            <a:pPr lvl="0"/>
            <a:endParaRPr lang="nl-BE" dirty="0"/>
          </a:p>
          <a:p>
            <a:pPr lvl="0"/>
            <a:r>
              <a:rPr lang="nl-BE" dirty="0"/>
              <a:t>Dat betekent dat wij uitgaan van de vrijheid van de persoon om het leven in te delen zoals zij dat willen. In principe zijn zij daar dus vrij in. Die vrijheid is terug te leiden naar onze Grondwet, zoals artikel 22 van de Grondwet.</a:t>
            </a:r>
          </a:p>
          <a:p>
            <a:pPr lvl="0"/>
            <a:endParaRPr lang="nl-BE" dirty="0"/>
          </a:p>
          <a:p>
            <a:pPr lvl="0"/>
            <a:r>
              <a:rPr lang="nl-BE" dirty="0"/>
              <a:t>Die vaststelling is niet onbelangrijk, omdat een beperking van die vrijheid slechts toelaatbaar is als daarvoor </a:t>
            </a:r>
            <a:r>
              <a:rPr lang="nl-BE" b="1" dirty="0"/>
              <a:t>een dwingende maatschappelijke behoefte </a:t>
            </a:r>
            <a:r>
              <a:rPr lang="nl-BE" dirty="0"/>
              <a:t>bestaat.</a:t>
            </a:r>
          </a:p>
          <a:p>
            <a:pPr lvl="0"/>
            <a:endParaRPr lang="nl-BE" dirty="0"/>
          </a:p>
          <a:p>
            <a:pPr lvl="0"/>
            <a:r>
              <a:rPr lang="nl-BE" dirty="0"/>
              <a:t>Bescherming van zwakkere burgers is zo’n dwingende, maatschappelijke behoefte.</a:t>
            </a:r>
          </a:p>
          <a:p>
            <a:pPr lvl="0"/>
            <a:endParaRPr lang="nl-BE" dirty="0"/>
          </a:p>
        </p:txBody>
      </p:sp>
      <p:pic>
        <p:nvPicPr>
          <p:cNvPr id="6" name="VUB-logo in witte zone" descr="page1image14353216">
            <a:extLst>
              <a:ext uri="{FF2B5EF4-FFF2-40B4-BE49-F238E27FC236}">
                <a16:creationId xmlns:a16="http://schemas.microsoft.com/office/drawing/2014/main" id="{4EBAA039-71CD-8DC5-AA00-FAA70F9A3ED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C5A00901-D97C-0670-74A4-8DF59047C0EF}"/>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De wilsautonomie als regel voor de wilsbekwame</a:t>
            </a:r>
          </a:p>
        </p:txBody>
      </p:sp>
    </p:spTree>
    <p:extLst>
      <p:ext uri="{BB962C8B-B14F-4D97-AF65-F5344CB8AC3E}">
        <p14:creationId xmlns:p14="http://schemas.microsoft.com/office/powerpoint/2010/main" val="1812277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E15AD-4526-84DB-B26B-D057FA7C6400}"/>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AE2B80B9-D0C4-7A72-D781-C7C961380788}"/>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22EFA459-AE54-D179-BC38-94478C7D80FA}"/>
              </a:ext>
            </a:extLst>
          </p:cNvPr>
          <p:cNvSpPr txBox="1">
            <a:spLocks/>
          </p:cNvSpPr>
          <p:nvPr/>
        </p:nvSpPr>
        <p:spPr>
          <a:xfrm>
            <a:off x="969263" y="1885115"/>
            <a:ext cx="10042725" cy="3416320"/>
          </a:xfrm>
          <a:prstGeom prst="rect">
            <a:avLst/>
          </a:prstGeom>
          <a:noFill/>
        </p:spPr>
        <p:txBody>
          <a:bodyPr wrap="square" rtlCol="0">
            <a:spAutoFit/>
          </a:bodyPr>
          <a:lstStyle/>
          <a:p>
            <a:pPr lvl="0"/>
            <a:endParaRPr lang="nl-BE" dirty="0"/>
          </a:p>
          <a:p>
            <a:r>
              <a:rPr lang="nl-BE" dirty="0"/>
              <a:t>Artikel 1.4. BW: </a:t>
            </a:r>
            <a:r>
              <a:rPr lang="nl-BE" i="1" dirty="0"/>
              <a:t>De wilsuiting is uitdrukkelijk of stilzwijgend.</a:t>
            </a:r>
          </a:p>
          <a:p>
            <a:endParaRPr lang="nl-BE" i="1" dirty="0"/>
          </a:p>
          <a:p>
            <a:r>
              <a:rPr lang="nl-BE" b="1" u="sng" dirty="0"/>
              <a:t>Uitdrukkelijk</a:t>
            </a:r>
            <a:r>
              <a:rPr lang="nl-BE" dirty="0"/>
              <a:t>: mondeling, schriftelijk of door gebaren.</a:t>
            </a:r>
          </a:p>
          <a:p>
            <a:endParaRPr lang="nl-BE" dirty="0"/>
          </a:p>
          <a:p>
            <a:r>
              <a:rPr lang="nl-BE" b="1" u="sng" dirty="0"/>
              <a:t>Stilzwijgend</a:t>
            </a:r>
            <a:r>
              <a:rPr lang="nl-BE" dirty="0"/>
              <a:t>: een geheel van omstandigheden die niet anders kunnen worden geïnterpreteerd dan een wilsuiting.</a:t>
            </a:r>
          </a:p>
          <a:p>
            <a:endParaRPr lang="nl-BE" dirty="0"/>
          </a:p>
          <a:p>
            <a:r>
              <a:rPr lang="nl-BE" dirty="0"/>
              <a:t>Het bewijs en het bestaan van iets moeten juridisch onderscheiden worden van elkaar. Een mondelinge wilsuiting kan bestaan, maar als ze niet kan bewezen worden, kan de rechter (of arts) er geen rekening mee houden.</a:t>
            </a:r>
          </a:p>
          <a:p>
            <a:endParaRPr lang="nl-BE" dirty="0"/>
          </a:p>
        </p:txBody>
      </p:sp>
      <p:pic>
        <p:nvPicPr>
          <p:cNvPr id="6" name="VUB-logo in witte zone" descr="page1image14353216">
            <a:extLst>
              <a:ext uri="{FF2B5EF4-FFF2-40B4-BE49-F238E27FC236}">
                <a16:creationId xmlns:a16="http://schemas.microsoft.com/office/drawing/2014/main" id="{91F12060-9975-4BF4-05C7-B2DD018BCD7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2FDFB49F-AE91-8DB0-8164-36F3173956C0}"/>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Hoe wordt de wil geuit volgens het burgerlijk recht</a:t>
            </a:r>
          </a:p>
        </p:txBody>
      </p:sp>
    </p:spTree>
    <p:extLst>
      <p:ext uri="{BB962C8B-B14F-4D97-AF65-F5344CB8AC3E}">
        <p14:creationId xmlns:p14="http://schemas.microsoft.com/office/powerpoint/2010/main" val="306031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9DA61-404B-F77D-D368-188945FBCC0A}"/>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5B821D87-762E-7D5F-98F0-D07A136A2C4B}"/>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7F04FE2A-6737-BA9E-37F0-7A40918E0CBF}"/>
              </a:ext>
            </a:extLst>
          </p:cNvPr>
          <p:cNvSpPr txBox="1">
            <a:spLocks/>
          </p:cNvSpPr>
          <p:nvPr/>
        </p:nvSpPr>
        <p:spPr>
          <a:xfrm>
            <a:off x="969263" y="1885115"/>
            <a:ext cx="10042725" cy="3693319"/>
          </a:xfrm>
          <a:prstGeom prst="rect">
            <a:avLst/>
          </a:prstGeom>
          <a:noFill/>
        </p:spPr>
        <p:txBody>
          <a:bodyPr wrap="square" rtlCol="0">
            <a:spAutoFit/>
          </a:bodyPr>
          <a:lstStyle/>
          <a:p>
            <a:pPr lvl="0"/>
            <a:endParaRPr lang="nl-BE" dirty="0"/>
          </a:p>
          <a:p>
            <a:pPr lvl="0"/>
            <a:endParaRPr lang="nl-BE" dirty="0"/>
          </a:p>
          <a:p>
            <a:pPr lvl="0"/>
            <a:r>
              <a:rPr lang="nl-BE" dirty="0"/>
              <a:t>Het recht kent hier </a:t>
            </a:r>
            <a:r>
              <a:rPr lang="nl-BE" b="1" u="sng" dirty="0"/>
              <a:t>twee</a:t>
            </a:r>
            <a:r>
              <a:rPr lang="nl-BE" dirty="0"/>
              <a:t> mogelijkheden.</a:t>
            </a:r>
          </a:p>
          <a:p>
            <a:pPr lvl="0"/>
            <a:endParaRPr lang="nl-BE" dirty="0"/>
          </a:p>
          <a:p>
            <a:pPr marL="285750" lvl="0" indent="-285750">
              <a:buFont typeface="Arial" panose="020B0604020202020204" pitchFamily="34" charset="0"/>
              <a:buChar char="•"/>
            </a:pPr>
            <a:r>
              <a:rPr lang="nl-BE" dirty="0"/>
              <a:t>De eerste mogelijkheid: </a:t>
            </a:r>
            <a:r>
              <a:rPr lang="nl-BE" b="1" u="sng" dirty="0"/>
              <a:t>het gewettigd vertrouwen</a:t>
            </a:r>
          </a:p>
          <a:p>
            <a:pPr lvl="0"/>
            <a:endParaRPr lang="nl-BE" dirty="0"/>
          </a:p>
          <a:p>
            <a:pPr lvl="0"/>
            <a:r>
              <a:rPr lang="nl-BE" dirty="0"/>
              <a:t>de maatschappij mag het bestaan van een wilsuiting aannemen, wanneer iemand zodanig handelt dat hij het vertrouwen wekt zijn wil te uiten. Ook als die persoon achteraf ontkent hun wil te hebben geuit, is het bewezen dat de wil werd geuit.</a:t>
            </a:r>
          </a:p>
          <a:p>
            <a:pPr lvl="0"/>
            <a:endParaRPr lang="nl-BE" dirty="0"/>
          </a:p>
          <a:p>
            <a:pPr lvl="0"/>
            <a:r>
              <a:rPr lang="nl-BE" dirty="0"/>
              <a:t>Bijv. iemand biedt 50 EUR voor een object, maar zegt achteraf die bedoeling niet gehad te hebben. De rechter kan oordelen dat het in de lucht opsteken van een briefje van 50 EUR, terwijl men naar het voorwerp wijst, het bewijs is van een rechtsgeldig aanbod dat voor aanvaarding in aanmerking komt.</a:t>
            </a:r>
          </a:p>
        </p:txBody>
      </p:sp>
      <p:pic>
        <p:nvPicPr>
          <p:cNvPr id="6" name="VUB-logo in witte zone" descr="page1image14353216">
            <a:extLst>
              <a:ext uri="{FF2B5EF4-FFF2-40B4-BE49-F238E27FC236}">
                <a16:creationId xmlns:a16="http://schemas.microsoft.com/office/drawing/2014/main" id="{27EF3EBA-ECD0-0151-D888-A1A4D88BB9F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B61EDC06-60F8-CCCB-9AAD-4CC91A75D1D4}"/>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Wat als de wil ogenschijnlijk werd geuit, maar er was geen werkelijke wilsuiting?</a:t>
            </a:r>
          </a:p>
        </p:txBody>
      </p:sp>
    </p:spTree>
    <p:extLst>
      <p:ext uri="{BB962C8B-B14F-4D97-AF65-F5344CB8AC3E}">
        <p14:creationId xmlns:p14="http://schemas.microsoft.com/office/powerpoint/2010/main" val="110681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65458-42FE-0DFA-55A7-AD8278EACAE4}"/>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B2168E7E-A515-0484-89EF-372F287E0CE6}"/>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A71B3F84-4CCC-325A-E674-C91E454816AF}"/>
              </a:ext>
            </a:extLst>
          </p:cNvPr>
          <p:cNvSpPr txBox="1">
            <a:spLocks/>
          </p:cNvSpPr>
          <p:nvPr/>
        </p:nvSpPr>
        <p:spPr>
          <a:xfrm>
            <a:off x="969263" y="1885115"/>
            <a:ext cx="10042725" cy="3693319"/>
          </a:xfrm>
          <a:prstGeom prst="rect">
            <a:avLst/>
          </a:prstGeom>
          <a:noFill/>
        </p:spPr>
        <p:txBody>
          <a:bodyPr wrap="square" rtlCol="0">
            <a:spAutoFit/>
          </a:bodyPr>
          <a:lstStyle/>
          <a:p>
            <a:pPr lvl="0"/>
            <a:endParaRPr lang="nl-BE" dirty="0"/>
          </a:p>
          <a:p>
            <a:pPr marL="285750" lvl="0" indent="-285750">
              <a:buFont typeface="Arial" panose="020B0604020202020204" pitchFamily="34" charset="0"/>
              <a:buChar char="•"/>
            </a:pPr>
            <a:r>
              <a:rPr lang="nl-BE" dirty="0"/>
              <a:t>De tweede mogelijkheid: </a:t>
            </a:r>
            <a:r>
              <a:rPr lang="nl-BE" b="1" u="sng" dirty="0"/>
              <a:t>het bewijs dat er geen geldige wilsuiting was – artikel 5.31 BW</a:t>
            </a:r>
          </a:p>
          <a:p>
            <a:pPr lvl="0"/>
            <a:endParaRPr lang="nl-BE" dirty="0"/>
          </a:p>
          <a:p>
            <a:pPr lvl="0"/>
            <a:r>
              <a:rPr lang="nl-BE" dirty="0"/>
              <a:t>De wetgever schreef hierover: “</a:t>
            </a:r>
            <a:r>
              <a:rPr lang="nl-BE" i="1" dirty="0"/>
              <a:t>De partij die stelt geen toestemming te hebben kunnen vormen, draagt de bewijslast hiervan. Onder een situatie waarin geen wilsvorming heeft plaatsgehad kan men onder andere brengen: feitelijke onbekwaamheid (bijv. door dementie zonder wettelijk beschermingsstatuut of door ziekte), incidentele of kortstondige bewustzijnsstoornissen (bijv. door de invloed van drank, medicatie of drugs)”</a:t>
            </a:r>
          </a:p>
          <a:p>
            <a:pPr lvl="0"/>
            <a:endParaRPr lang="nl-BE" i="1" dirty="0"/>
          </a:p>
          <a:p>
            <a:pPr lvl="0"/>
            <a:r>
              <a:rPr lang="nl-BE" dirty="0"/>
              <a:t>Het is dus mogelijk om te bewijzen, ook achteraf, dat iemand geen geldige wil kón uiten.</a:t>
            </a:r>
          </a:p>
          <a:p>
            <a:pPr lvl="0"/>
            <a:endParaRPr lang="nl-BE" dirty="0"/>
          </a:p>
          <a:p>
            <a:pPr lvl="0"/>
            <a:r>
              <a:rPr lang="nl-BE" dirty="0"/>
              <a:t>Dat bewijs kan geleverd worden met “alle middelen van recht”: getuigenbewijs, doktersattesten, video’s, brieven, …</a:t>
            </a:r>
          </a:p>
        </p:txBody>
      </p:sp>
      <p:pic>
        <p:nvPicPr>
          <p:cNvPr id="6" name="VUB-logo in witte zone" descr="page1image14353216">
            <a:extLst>
              <a:ext uri="{FF2B5EF4-FFF2-40B4-BE49-F238E27FC236}">
                <a16:creationId xmlns:a16="http://schemas.microsoft.com/office/drawing/2014/main" id="{C8FDEF2C-41F1-9284-F472-4C3E3FEAD0D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9B29C49E-854A-D53D-168E-9102FB5E331B}"/>
              </a:ext>
            </a:extLst>
          </p:cNvPr>
          <p:cNvSpPr txBox="1"/>
          <p:nvPr/>
        </p:nvSpPr>
        <p:spPr>
          <a:xfrm>
            <a:off x="1052866" y="1188436"/>
            <a:ext cx="9875520" cy="685800"/>
          </a:xfrm>
          <a:prstGeom prst="rect">
            <a:avLst/>
          </a:prstGeom>
          <a:noFill/>
        </p:spPr>
        <p:txBody>
          <a:bodyPr wrap="square" lIns="0" tIns="0" rIns="0" bIns="0">
            <a:noAutofit/>
          </a:bodyPr>
          <a:lstStyle/>
          <a:p>
            <a:endParaRPr lang="nl-BE" sz="3200" b="1" dirty="0">
              <a:solidFill>
                <a:srgbClr val="1F416B"/>
              </a:solidFill>
              <a:latin typeface="+mj-lt"/>
            </a:endParaRPr>
          </a:p>
        </p:txBody>
      </p:sp>
    </p:spTree>
    <p:extLst>
      <p:ext uri="{BB962C8B-B14F-4D97-AF65-F5344CB8AC3E}">
        <p14:creationId xmlns:p14="http://schemas.microsoft.com/office/powerpoint/2010/main" val="1583839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ECA61-5A18-00AC-60FE-31F605B0EC2D}"/>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D5019DEF-9BA2-9A36-71B8-C5DDBDB44AD2}"/>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49B9EBAC-AB75-8192-946C-3D11E4E36ADA}"/>
              </a:ext>
            </a:extLst>
          </p:cNvPr>
          <p:cNvSpPr txBox="1">
            <a:spLocks/>
          </p:cNvSpPr>
          <p:nvPr/>
        </p:nvSpPr>
        <p:spPr>
          <a:xfrm>
            <a:off x="969263" y="1885115"/>
            <a:ext cx="10042725" cy="3416320"/>
          </a:xfrm>
          <a:prstGeom prst="rect">
            <a:avLst/>
          </a:prstGeom>
          <a:noFill/>
        </p:spPr>
        <p:txBody>
          <a:bodyPr wrap="square" rtlCol="0">
            <a:spAutoFit/>
          </a:bodyPr>
          <a:lstStyle/>
          <a:p>
            <a:pPr lvl="0"/>
            <a:endParaRPr lang="nl-BE" dirty="0"/>
          </a:p>
          <a:p>
            <a:pPr lvl="0"/>
            <a:r>
              <a:rPr lang="nl-BE" dirty="0"/>
              <a:t>Wanneer de rechter vaststelt dat iemand niet op geldige wijze de wil kon uiten (bijvoorbeeld omdat een huisarts attesteert dat de persoon al enige tijd wilsonbekwaam was), dan is de handeling </a:t>
            </a:r>
            <a:r>
              <a:rPr lang="nl-BE" b="1" dirty="0"/>
              <a:t>relatief nietig</a:t>
            </a:r>
            <a:r>
              <a:rPr lang="nl-BE" dirty="0"/>
              <a:t>.</a:t>
            </a:r>
          </a:p>
          <a:p>
            <a:pPr lvl="0"/>
            <a:endParaRPr lang="nl-BE" dirty="0"/>
          </a:p>
          <a:p>
            <a:pPr lvl="0"/>
            <a:r>
              <a:rPr lang="nl-BE" dirty="0"/>
              <a:t>Relatief </a:t>
            </a:r>
            <a:r>
              <a:rPr lang="nl-BE" dirty="0" err="1"/>
              <a:t>wablief</a:t>
            </a:r>
            <a:r>
              <a:rPr lang="nl-BE" dirty="0"/>
              <a:t>?</a:t>
            </a:r>
          </a:p>
          <a:p>
            <a:pPr lvl="0"/>
            <a:endParaRPr lang="nl-BE" dirty="0"/>
          </a:p>
          <a:p>
            <a:pPr lvl="0"/>
            <a:r>
              <a:rPr lang="nl-BE" dirty="0"/>
              <a:t>De relatieve nietigheid betekent dat de gestelde handeling (bijv. de opmaak van een testament) nietig is, maar enkel wanneer een belanghebbende partij dat aan de rechter vraagt.</a:t>
            </a:r>
          </a:p>
          <a:p>
            <a:pPr lvl="0"/>
            <a:endParaRPr lang="nl-BE" dirty="0"/>
          </a:p>
          <a:p>
            <a:pPr lvl="0"/>
            <a:r>
              <a:rPr lang="nl-BE" dirty="0"/>
              <a:t>Er is geen mechanisme dat </a:t>
            </a:r>
            <a:r>
              <a:rPr lang="nl-BE" b="1" dirty="0"/>
              <a:t>automatisch</a:t>
            </a:r>
            <a:r>
              <a:rPr lang="nl-BE" dirty="0"/>
              <a:t> tot nietigheid leidt, hetgeen eigenaardig is. Zolang de wilsonbekwame dus geen vertegenwoordiger heeft (bewindvoerder, </a:t>
            </a:r>
            <a:r>
              <a:rPr lang="nl-BE" dirty="0" err="1"/>
              <a:t>zorgvolmachthouder</a:t>
            </a:r>
            <a:r>
              <a:rPr lang="nl-BE" dirty="0"/>
              <a:t>, …) die dat vraagt, zal er géén nietigheid kunnen worden vastgesteld en is het testament (of het contract) geldig.</a:t>
            </a:r>
          </a:p>
        </p:txBody>
      </p:sp>
      <p:pic>
        <p:nvPicPr>
          <p:cNvPr id="6" name="VUB-logo in witte zone" descr="page1image14353216">
            <a:extLst>
              <a:ext uri="{FF2B5EF4-FFF2-40B4-BE49-F238E27FC236}">
                <a16:creationId xmlns:a16="http://schemas.microsoft.com/office/drawing/2014/main" id="{660F5B25-0153-B0D0-FA6C-FB21CBF71F5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CF617E0A-F9DA-7B56-59D3-B63F694A4AFE}"/>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Het gevolg </a:t>
            </a:r>
            <a:r>
              <a:rPr lang="nl-BE" sz="3200" b="1" dirty="0">
                <a:solidFill>
                  <a:srgbClr val="1F416B"/>
                </a:solidFill>
                <a:latin typeface="+mj-lt"/>
                <a:sym typeface="Wingdings" panose="05000000000000000000" pitchFamily="2" charset="2"/>
              </a:rPr>
              <a:t> relatieve nietigheid</a:t>
            </a:r>
            <a:endParaRPr lang="nl-BE" sz="3200" b="1" dirty="0">
              <a:solidFill>
                <a:srgbClr val="1F416B"/>
              </a:solidFill>
              <a:latin typeface="+mj-lt"/>
            </a:endParaRPr>
          </a:p>
        </p:txBody>
      </p:sp>
    </p:spTree>
    <p:extLst>
      <p:ext uri="{BB962C8B-B14F-4D97-AF65-F5344CB8AC3E}">
        <p14:creationId xmlns:p14="http://schemas.microsoft.com/office/powerpoint/2010/main" val="1799364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D463C-2B29-45BE-77AA-3C56C0CB648F}"/>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1C7A2A5D-91C6-D870-EE6A-911A9F8E8F07}"/>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44386886-2003-D178-D608-4EA931CF808D}"/>
              </a:ext>
            </a:extLst>
          </p:cNvPr>
          <p:cNvSpPr txBox="1">
            <a:spLocks/>
          </p:cNvSpPr>
          <p:nvPr/>
        </p:nvSpPr>
        <p:spPr>
          <a:xfrm>
            <a:off x="969263" y="1885115"/>
            <a:ext cx="10042725" cy="3416320"/>
          </a:xfrm>
          <a:prstGeom prst="rect">
            <a:avLst/>
          </a:prstGeom>
          <a:noFill/>
        </p:spPr>
        <p:txBody>
          <a:bodyPr wrap="square" rtlCol="0">
            <a:spAutoFit/>
          </a:bodyPr>
          <a:lstStyle/>
          <a:p>
            <a:pPr lvl="0"/>
            <a:endParaRPr lang="nl-BE" dirty="0"/>
          </a:p>
          <a:p>
            <a:pPr lvl="0"/>
            <a:r>
              <a:rPr lang="nl-BE" dirty="0"/>
              <a:t>Casus: Marie is aan het dementeren. Kleindochter Sofie wil het grootouderlijke huis kopen aan een kleine prijs. Zij neemt grootmoeder mee naar de notaris om de koop tot stand te brengen. Als de koop tot stand is gekomen, kan de rechter niet automatisch de nietigheid vaststellen.</a:t>
            </a:r>
          </a:p>
          <a:p>
            <a:pPr lvl="0"/>
            <a:endParaRPr lang="nl-BE" dirty="0"/>
          </a:p>
          <a:p>
            <a:pPr lvl="0"/>
            <a:r>
              <a:rPr lang="nl-BE" dirty="0"/>
              <a:t>De notaris heeft de verplichting om na te gaan of Marie wel wilsbekwaam is. De notaris moet hun tussenkomst weigeren als zij voelen dat ‘het zaakje stinkt’.</a:t>
            </a:r>
          </a:p>
          <a:p>
            <a:pPr lvl="0"/>
            <a:endParaRPr lang="nl-BE" dirty="0"/>
          </a:p>
          <a:p>
            <a:pPr lvl="0"/>
            <a:r>
              <a:rPr lang="nl-BE" dirty="0"/>
              <a:t>De notaris controleert dat in eer en geweten.</a:t>
            </a:r>
          </a:p>
          <a:p>
            <a:pPr lvl="0"/>
            <a:endParaRPr lang="nl-BE" dirty="0"/>
          </a:p>
          <a:p>
            <a:pPr lvl="0"/>
            <a:r>
              <a:rPr lang="nl-BE" dirty="0"/>
              <a:t>Belangrijk: als de notaris meent dat iemand wilsbekwaam was op dat ogenblik, heeft die vaststelling geen bijzondere bewijswaarde. Elke belanghebbende partij kan het tegendeel nog bewijzen.</a:t>
            </a:r>
          </a:p>
        </p:txBody>
      </p:sp>
      <p:pic>
        <p:nvPicPr>
          <p:cNvPr id="6" name="VUB-logo in witte zone" descr="page1image14353216">
            <a:extLst>
              <a:ext uri="{FF2B5EF4-FFF2-40B4-BE49-F238E27FC236}">
                <a16:creationId xmlns:a16="http://schemas.microsoft.com/office/drawing/2014/main" id="{7C70CFA5-AA5F-B72A-85CC-FE847CB7593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EB7B3EE4-0D94-6FD3-9672-4D5D1D4B9F40}"/>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De notaris als voorafgaande helper</a:t>
            </a:r>
          </a:p>
        </p:txBody>
      </p:sp>
    </p:spTree>
    <p:extLst>
      <p:ext uri="{BB962C8B-B14F-4D97-AF65-F5344CB8AC3E}">
        <p14:creationId xmlns:p14="http://schemas.microsoft.com/office/powerpoint/2010/main" val="35500663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0414B-5510-0AE2-87AE-C022F73EBC24}"/>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BE7C1336-5685-BB81-22E6-CEE11221E30F}"/>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9B42E24A-451E-6CB3-2F4E-DB9B7A16B8AB}"/>
              </a:ext>
            </a:extLst>
          </p:cNvPr>
          <p:cNvSpPr txBox="1">
            <a:spLocks/>
          </p:cNvSpPr>
          <p:nvPr/>
        </p:nvSpPr>
        <p:spPr>
          <a:xfrm>
            <a:off x="969263" y="1885115"/>
            <a:ext cx="10042725" cy="3970318"/>
          </a:xfrm>
          <a:prstGeom prst="rect">
            <a:avLst/>
          </a:prstGeom>
          <a:noFill/>
        </p:spPr>
        <p:txBody>
          <a:bodyPr wrap="square" rtlCol="0">
            <a:spAutoFit/>
          </a:bodyPr>
          <a:lstStyle/>
          <a:p>
            <a:pPr lvl="0"/>
            <a:endParaRPr lang="nl-BE" dirty="0"/>
          </a:p>
          <a:p>
            <a:pPr lvl="0"/>
            <a:r>
              <a:rPr lang="nl-BE" dirty="0"/>
              <a:t>Elke belanghebbende kan ook de Vrederechter vragen een bewindvoerder aan te stellen. Elke belanghebbende is hier breed in te vullen: de buurman, de sociaal werker, een arts, een notaris die “een stinkend zaakje” vaststelt, …</a:t>
            </a:r>
          </a:p>
          <a:p>
            <a:pPr lvl="0"/>
            <a:endParaRPr lang="nl-BE" dirty="0"/>
          </a:p>
          <a:p>
            <a:pPr lvl="0"/>
            <a:r>
              <a:rPr lang="nl-BE" dirty="0"/>
              <a:t>Eigenaardig: het Openbaar Ministerie kan dit niet.</a:t>
            </a:r>
          </a:p>
          <a:p>
            <a:pPr lvl="0"/>
            <a:endParaRPr lang="nl-BE" dirty="0"/>
          </a:p>
          <a:p>
            <a:pPr lvl="0"/>
            <a:r>
              <a:rPr lang="nl-BE" dirty="0"/>
              <a:t>Die bewindvoerder is een laatste redmiddel voor wilsonbekwamen.</a:t>
            </a:r>
          </a:p>
          <a:p>
            <a:pPr lvl="0"/>
            <a:endParaRPr lang="nl-BE" dirty="0"/>
          </a:p>
          <a:p>
            <a:pPr lvl="0"/>
            <a:r>
              <a:rPr lang="nl-BE" dirty="0"/>
              <a:t>Die bewindvoerder kan dan de nietigheid van een al uitgevoerde handeling nastreven, indien hij daartoe machtiging kreeg.</a:t>
            </a:r>
          </a:p>
          <a:p>
            <a:pPr lvl="0"/>
            <a:r>
              <a:rPr lang="nl-BE" dirty="0"/>
              <a:t>Toekomstige handelingen na aanstelling van de bewindvoerder zijn </a:t>
            </a:r>
            <a:r>
              <a:rPr lang="nl-BE" b="1" u="sng" dirty="0"/>
              <a:t>van rechtswege </a:t>
            </a:r>
            <a:r>
              <a:rPr lang="nl-BE" dirty="0"/>
              <a:t>nietig.</a:t>
            </a:r>
          </a:p>
          <a:p>
            <a:pPr lvl="0"/>
            <a:endParaRPr lang="nl-BE" dirty="0"/>
          </a:p>
          <a:p>
            <a:pPr lvl="0"/>
            <a:r>
              <a:rPr lang="nl-BE" dirty="0"/>
              <a:t>Hoe oordeelt de Vrederechter? In eer en geweten (eventueel na aanstelling van een deskundige).</a:t>
            </a:r>
          </a:p>
        </p:txBody>
      </p:sp>
      <p:pic>
        <p:nvPicPr>
          <p:cNvPr id="6" name="VUB-logo in witte zone" descr="page1image14353216">
            <a:extLst>
              <a:ext uri="{FF2B5EF4-FFF2-40B4-BE49-F238E27FC236}">
                <a16:creationId xmlns:a16="http://schemas.microsoft.com/office/drawing/2014/main" id="{18FFA9BB-F6E0-8B81-F182-3BCC5F629C9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32E2A748-7162-EECE-A3EF-295F552FCF46}"/>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De bewindvoering als oplossing achteraf</a:t>
            </a:r>
          </a:p>
        </p:txBody>
      </p:sp>
    </p:spTree>
    <p:extLst>
      <p:ext uri="{BB962C8B-B14F-4D97-AF65-F5344CB8AC3E}">
        <p14:creationId xmlns:p14="http://schemas.microsoft.com/office/powerpoint/2010/main" val="1860915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DD253-84E2-6D0C-E0F2-A24A1F425C5E}"/>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75D6125C-393A-8441-964E-9FFAC6069276}"/>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C9217DF2-37FC-8DC7-F831-AD4E9AD68F0D}"/>
              </a:ext>
            </a:extLst>
          </p:cNvPr>
          <p:cNvSpPr txBox="1">
            <a:spLocks/>
          </p:cNvSpPr>
          <p:nvPr/>
        </p:nvSpPr>
        <p:spPr>
          <a:xfrm>
            <a:off x="885661" y="1874236"/>
            <a:ext cx="10042725" cy="3970318"/>
          </a:xfrm>
          <a:prstGeom prst="rect">
            <a:avLst/>
          </a:prstGeom>
          <a:noFill/>
        </p:spPr>
        <p:txBody>
          <a:bodyPr wrap="square" rtlCol="0">
            <a:spAutoFit/>
          </a:bodyPr>
          <a:lstStyle/>
          <a:p>
            <a:pPr lvl="0"/>
            <a:endParaRPr lang="nl-BE" dirty="0"/>
          </a:p>
          <a:p>
            <a:pPr lvl="0"/>
            <a:endParaRPr lang="nl-BE" dirty="0"/>
          </a:p>
          <a:p>
            <a:pPr lvl="0"/>
            <a:r>
              <a:rPr lang="nl-BE" dirty="0"/>
              <a:t>Burgers kunnen ervoor kiezen zoveel mogelijk op voorhand hun wil tot uiting te brengen.</a:t>
            </a:r>
          </a:p>
          <a:p>
            <a:pPr lvl="0"/>
            <a:endParaRPr lang="nl-BE" dirty="0"/>
          </a:p>
          <a:p>
            <a:pPr lvl="0"/>
            <a:r>
              <a:rPr lang="nl-BE" dirty="0"/>
              <a:t>De </a:t>
            </a:r>
            <a:r>
              <a:rPr lang="nl-BE" b="1" dirty="0"/>
              <a:t>zorgvolmacht</a:t>
            </a:r>
            <a:r>
              <a:rPr lang="nl-BE" dirty="0"/>
              <a:t>: een van de bekendste instrumenten op dit ogenblik daartoe is de zorgvolmacht, waarbij de </a:t>
            </a:r>
            <a:r>
              <a:rPr lang="nl-BE" dirty="0" err="1"/>
              <a:t>zorgvolmachthouder</a:t>
            </a:r>
            <a:r>
              <a:rPr lang="nl-BE" dirty="0"/>
              <a:t> een breed mandaat krijgt om de zorgvolmachtgever te vertegenwoordigen.</a:t>
            </a:r>
          </a:p>
          <a:p>
            <a:pPr lvl="0"/>
            <a:endParaRPr lang="nl-BE" dirty="0"/>
          </a:p>
          <a:p>
            <a:pPr lvl="0"/>
            <a:r>
              <a:rPr lang="nl-BE" dirty="0"/>
              <a:t>De zorgvolmacht kan bijvoorbeeld gaan over pijnbestrijding, details over de begrafenis, medische én niet-medische aangelegenheden.</a:t>
            </a:r>
          </a:p>
          <a:p>
            <a:pPr lvl="0"/>
            <a:endParaRPr lang="nl-BE" dirty="0"/>
          </a:p>
          <a:p>
            <a:pPr lvl="0"/>
            <a:r>
              <a:rPr lang="nl-BE" dirty="0"/>
              <a:t>De </a:t>
            </a:r>
            <a:r>
              <a:rPr lang="nl-BE" b="1" dirty="0"/>
              <a:t>vertegenwoordiger inzake patiëntenrechten</a:t>
            </a:r>
            <a:r>
              <a:rPr lang="nl-BE" dirty="0"/>
              <a:t>: in een zorgvolmacht kan de zorgvolmachtgever ook bepalen wie de vertegenwoordiger is inzake patiëntenrechten.</a:t>
            </a:r>
          </a:p>
          <a:p>
            <a:pPr lvl="0"/>
            <a:endParaRPr lang="nl-BE" dirty="0"/>
          </a:p>
          <a:p>
            <a:pPr lvl="0"/>
            <a:endParaRPr lang="nl-BE" dirty="0"/>
          </a:p>
        </p:txBody>
      </p:sp>
      <p:pic>
        <p:nvPicPr>
          <p:cNvPr id="6" name="VUB-logo in witte zone" descr="page1image14353216">
            <a:extLst>
              <a:ext uri="{FF2B5EF4-FFF2-40B4-BE49-F238E27FC236}">
                <a16:creationId xmlns:a16="http://schemas.microsoft.com/office/drawing/2014/main" id="{3AAB25C6-FD11-E6DD-B73E-2DBFAD7D399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B256E414-0644-9B6B-529D-65819607F29B}"/>
              </a:ext>
            </a:extLst>
          </p:cNvPr>
          <p:cNvSpPr txBox="1"/>
          <p:nvPr/>
        </p:nvSpPr>
        <p:spPr>
          <a:xfrm>
            <a:off x="1052866" y="1188436"/>
            <a:ext cx="9875520" cy="685800"/>
          </a:xfrm>
          <a:prstGeom prst="rect">
            <a:avLst/>
          </a:prstGeom>
          <a:noFill/>
        </p:spPr>
        <p:txBody>
          <a:bodyPr wrap="square" lIns="0" tIns="0" rIns="0" bIns="0">
            <a:noAutofit/>
          </a:bodyPr>
          <a:lstStyle/>
          <a:p>
            <a:pPr algn="ctr"/>
            <a:r>
              <a:rPr lang="nl-BE" sz="3200" b="1" dirty="0">
                <a:solidFill>
                  <a:srgbClr val="1F416B"/>
                </a:solidFill>
                <a:latin typeface="+mj-lt"/>
              </a:rPr>
              <a:t>De drieledigheid </a:t>
            </a:r>
          </a:p>
          <a:p>
            <a:pPr algn="ctr"/>
            <a:r>
              <a:rPr lang="nl-BE" sz="3200" b="1" dirty="0">
                <a:solidFill>
                  <a:srgbClr val="1F416B"/>
                </a:solidFill>
                <a:latin typeface="+mj-lt"/>
              </a:rPr>
              <a:t>“zorgvolmacht – patiëntenrechten – euthanasie”</a:t>
            </a:r>
          </a:p>
        </p:txBody>
      </p:sp>
    </p:spTree>
    <p:extLst>
      <p:ext uri="{BB962C8B-B14F-4D97-AF65-F5344CB8AC3E}">
        <p14:creationId xmlns:p14="http://schemas.microsoft.com/office/powerpoint/2010/main" val="2446785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C105E-FA24-ECF7-A04B-A50CA1DAC729}"/>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5D97A57F-0E69-FC5D-4768-77E5E162E0C7}"/>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54BFC02C-E9D7-09F1-4969-FD18D56A7B67}"/>
              </a:ext>
            </a:extLst>
          </p:cNvPr>
          <p:cNvSpPr txBox="1">
            <a:spLocks/>
          </p:cNvSpPr>
          <p:nvPr/>
        </p:nvSpPr>
        <p:spPr>
          <a:xfrm>
            <a:off x="969263" y="1885115"/>
            <a:ext cx="10042725" cy="3693319"/>
          </a:xfrm>
          <a:prstGeom prst="rect">
            <a:avLst/>
          </a:prstGeom>
          <a:noFill/>
        </p:spPr>
        <p:txBody>
          <a:bodyPr wrap="square" rtlCol="0">
            <a:spAutoFit/>
          </a:bodyPr>
          <a:lstStyle/>
          <a:p>
            <a:pPr lvl="0"/>
            <a:endParaRPr lang="nl-BE" dirty="0"/>
          </a:p>
          <a:p>
            <a:pPr marL="285750" lvl="0" indent="-285750">
              <a:buFont typeface="Arial" panose="020B0604020202020204" pitchFamily="34" charset="0"/>
              <a:buChar char="•"/>
            </a:pPr>
            <a:r>
              <a:rPr lang="nl-BE" dirty="0"/>
              <a:t>De vertegenwoordiger moet hun opdracht aanvaarden;</a:t>
            </a:r>
          </a:p>
          <a:p>
            <a:pPr marL="285750" lvl="0" indent="-285750">
              <a:buFont typeface="Arial" panose="020B0604020202020204" pitchFamily="34" charset="0"/>
              <a:buChar char="•"/>
            </a:pPr>
            <a:r>
              <a:rPr lang="nl-BE" dirty="0"/>
              <a:t>De vertegenwoordiger kan medische beslissingen nemen;</a:t>
            </a:r>
          </a:p>
          <a:p>
            <a:pPr marL="285750" lvl="0" indent="-285750">
              <a:buFont typeface="Arial" panose="020B0604020202020204" pitchFamily="34" charset="0"/>
              <a:buChar char="•"/>
            </a:pPr>
            <a:r>
              <a:rPr lang="nl-BE" dirty="0"/>
              <a:t>De vertegenwoordiger moet handelen in overeenkomst met de wil van de patiënt, en (enkel) bij gebreke daaraan met de behandeling die objectief medisch het beste is</a:t>
            </a:r>
          </a:p>
          <a:p>
            <a:pPr lvl="0"/>
            <a:endParaRPr lang="nl-BE" dirty="0"/>
          </a:p>
          <a:p>
            <a:pPr lvl="0"/>
            <a:r>
              <a:rPr lang="nl-BE" dirty="0"/>
              <a:t>De arts mag die behandeling (of het gebrek eraan) weigeren indien hij een bedreiging ziet van het leven of een ernstige aantasting van de gezondheid van de patiënt.</a:t>
            </a:r>
          </a:p>
          <a:p>
            <a:pPr lvl="0"/>
            <a:endParaRPr lang="nl-BE" dirty="0"/>
          </a:p>
          <a:p>
            <a:pPr lvl="0"/>
            <a:r>
              <a:rPr lang="nl-BE" dirty="0"/>
              <a:t>In de praktijk beslist de arts dus over zeer veel omtrent de eventuele behandeling.</a:t>
            </a:r>
          </a:p>
          <a:p>
            <a:pPr lvl="0"/>
            <a:endParaRPr lang="nl-BE" dirty="0"/>
          </a:p>
          <a:p>
            <a:pPr lvl="0"/>
            <a:r>
              <a:rPr lang="nl-BE" dirty="0"/>
              <a:t>Bij de weigering van een behandeling, ligt de zaak eenvoudiger. De arts kan niet gedwongen worden om IETS TE DOEN. Hij kan wel – desnoods door de rechter – gedwongen worden NIETS TE DOEN.</a:t>
            </a:r>
          </a:p>
        </p:txBody>
      </p:sp>
      <p:pic>
        <p:nvPicPr>
          <p:cNvPr id="6" name="VUB-logo in witte zone" descr="page1image14353216">
            <a:extLst>
              <a:ext uri="{FF2B5EF4-FFF2-40B4-BE49-F238E27FC236}">
                <a16:creationId xmlns:a16="http://schemas.microsoft.com/office/drawing/2014/main" id="{51091BCB-8CBA-EAA1-5E06-A480186C13E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61835701-C745-61E3-1D83-0B0A9472ACD8}"/>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De bevoegdheden van de vertegenwoordiger inzake patiëntenrechten</a:t>
            </a:r>
          </a:p>
        </p:txBody>
      </p:sp>
    </p:spTree>
    <p:extLst>
      <p:ext uri="{BB962C8B-B14F-4D97-AF65-F5344CB8AC3E}">
        <p14:creationId xmlns:p14="http://schemas.microsoft.com/office/powerpoint/2010/main" val="2729318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F487B-7546-BBF8-2533-0C7A7D7E31B0}"/>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71A7DFF2-8004-A9E0-4F83-CBC717E665CE}"/>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88071C46-14B6-3AF1-F2A9-BC1A2914D0C7}"/>
              </a:ext>
            </a:extLst>
          </p:cNvPr>
          <p:cNvSpPr txBox="1">
            <a:spLocks/>
          </p:cNvSpPr>
          <p:nvPr/>
        </p:nvSpPr>
        <p:spPr>
          <a:xfrm>
            <a:off x="1052866" y="1516811"/>
            <a:ext cx="10042725" cy="4801314"/>
          </a:xfrm>
          <a:prstGeom prst="rect">
            <a:avLst/>
          </a:prstGeom>
          <a:noFill/>
        </p:spPr>
        <p:txBody>
          <a:bodyPr wrap="square" rtlCol="0">
            <a:spAutoFit/>
          </a:bodyPr>
          <a:lstStyle/>
          <a:p>
            <a:pPr lvl="0"/>
            <a:endParaRPr lang="nl-BE" dirty="0"/>
          </a:p>
          <a:p>
            <a:pPr lvl="0"/>
            <a:r>
              <a:rPr lang="nl-BE" dirty="0"/>
              <a:t>Euthanasie is geen behandeling in de zin van de wet op de patiëntenrechten. De vertegenwoordiger kan dus niet handelen.</a:t>
            </a:r>
          </a:p>
          <a:p>
            <a:pPr lvl="0"/>
            <a:endParaRPr lang="nl-BE" dirty="0"/>
          </a:p>
          <a:p>
            <a:pPr lvl="0"/>
            <a:r>
              <a:rPr lang="nl-BE" dirty="0"/>
              <a:t>De euthanasiewet heeft als “bijzondere wet” voorrang op de “algemene wet” van de zorgvolmacht (lex specialis </a:t>
            </a:r>
            <a:r>
              <a:rPr lang="nl-BE" dirty="0" err="1"/>
              <a:t>derogat</a:t>
            </a:r>
            <a:r>
              <a:rPr lang="nl-BE" dirty="0"/>
              <a:t> lex generalis).</a:t>
            </a:r>
          </a:p>
          <a:p>
            <a:pPr lvl="0"/>
            <a:endParaRPr lang="nl-BE" dirty="0"/>
          </a:p>
          <a:p>
            <a:pPr lvl="0"/>
            <a:r>
              <a:rPr lang="nl-BE" dirty="0"/>
              <a:t>Euthanasie veronderstelt de volgehouden wilsuiting </a:t>
            </a:r>
            <a:r>
              <a:rPr lang="nl-BE" b="1" u="sng" dirty="0"/>
              <a:t>van de patiënt</a:t>
            </a:r>
          </a:p>
          <a:p>
            <a:pPr lvl="0"/>
            <a:endParaRPr lang="nl-BE" b="1" u="sng" dirty="0"/>
          </a:p>
          <a:p>
            <a:pPr lvl="0"/>
            <a:r>
              <a:rPr lang="nl-BE" dirty="0"/>
              <a:t>Uitzondering: de voorafgaande schriftelijke wilsuiting voor euthanasie.</a:t>
            </a:r>
          </a:p>
          <a:p>
            <a:pPr lvl="0"/>
            <a:endParaRPr lang="nl-BE" dirty="0"/>
          </a:p>
          <a:p>
            <a:pPr marL="285750" lvl="0" indent="-285750">
              <a:buFont typeface="Wingdings" panose="05000000000000000000" pitchFamily="2" charset="2"/>
              <a:buChar char="ó"/>
            </a:pPr>
            <a:r>
              <a:rPr lang="nl-BE" dirty="0">
                <a:sym typeface="Wingdings" panose="05000000000000000000" pitchFamily="2" charset="2"/>
              </a:rPr>
              <a:t>Enkel mogelijk voor patiënten die </a:t>
            </a:r>
            <a:r>
              <a:rPr lang="nl-BE" b="1" u="sng" dirty="0">
                <a:sym typeface="Wingdings" panose="05000000000000000000" pitchFamily="2" charset="2"/>
              </a:rPr>
              <a:t>onomkeerbaar het bewustzijn verloren zijn </a:t>
            </a:r>
            <a:r>
              <a:rPr lang="nl-BE" dirty="0">
                <a:sym typeface="Wingdings" panose="05000000000000000000" pitchFamily="2" charset="2"/>
              </a:rPr>
              <a:t>en een ernstige, ongeneeslijke aandoening hebben.</a:t>
            </a:r>
          </a:p>
          <a:p>
            <a:pPr lvl="0"/>
            <a:endParaRPr lang="nl-BE" dirty="0">
              <a:sym typeface="Wingdings" panose="05000000000000000000" pitchFamily="2" charset="2"/>
            </a:endParaRPr>
          </a:p>
          <a:p>
            <a:pPr lvl="0"/>
            <a:r>
              <a:rPr lang="nl-BE" dirty="0">
                <a:sym typeface="Wingdings" panose="05000000000000000000" pitchFamily="2" charset="2"/>
              </a:rPr>
              <a:t>Eigenaardigheid: bij euthanasie inzake minderjarigen primeert de </a:t>
            </a:r>
            <a:r>
              <a:rPr lang="nl-BE" b="1" u="sng" dirty="0">
                <a:sym typeface="Wingdings" panose="05000000000000000000" pitchFamily="2" charset="2"/>
              </a:rPr>
              <a:t>medische</a:t>
            </a:r>
            <a:r>
              <a:rPr lang="nl-BE" dirty="0">
                <a:sym typeface="Wingdings" panose="05000000000000000000" pitchFamily="2" charset="2"/>
              </a:rPr>
              <a:t> vaststelling van “oordeelsbekwaamheid”, niet de </a:t>
            </a:r>
            <a:r>
              <a:rPr lang="nl-BE" b="1" dirty="0">
                <a:sym typeface="Wingdings" panose="05000000000000000000" pitchFamily="2" charset="2"/>
              </a:rPr>
              <a:t>juridische</a:t>
            </a:r>
            <a:r>
              <a:rPr lang="nl-BE" dirty="0">
                <a:sym typeface="Wingdings" panose="05000000000000000000" pitchFamily="2" charset="2"/>
              </a:rPr>
              <a:t> vaststelling van “wilsbekwaamheid”</a:t>
            </a:r>
          </a:p>
          <a:p>
            <a:pPr lvl="0"/>
            <a:endParaRPr lang="nl-BE" dirty="0">
              <a:sym typeface="Wingdings" panose="05000000000000000000" pitchFamily="2" charset="2"/>
            </a:endParaRPr>
          </a:p>
        </p:txBody>
      </p:sp>
      <p:pic>
        <p:nvPicPr>
          <p:cNvPr id="6" name="VUB-logo in witte zone" descr="page1image14353216">
            <a:extLst>
              <a:ext uri="{FF2B5EF4-FFF2-40B4-BE49-F238E27FC236}">
                <a16:creationId xmlns:a16="http://schemas.microsoft.com/office/drawing/2014/main" id="{84FB22F8-35D4-9F1F-6B77-75C1C6C8391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5C173D6D-6729-6596-9CBB-601F9D0C2F1A}"/>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Hoe zit het met euthanasie?</a:t>
            </a:r>
          </a:p>
        </p:txBody>
      </p:sp>
    </p:spTree>
    <p:extLst>
      <p:ext uri="{BB962C8B-B14F-4D97-AF65-F5344CB8AC3E}">
        <p14:creationId xmlns:p14="http://schemas.microsoft.com/office/powerpoint/2010/main" val="29846592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5021F-6033-44A5-5300-DD9E78F57766}"/>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B4DBA637-758E-C5F2-5E63-BF414A4AAE68}"/>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9D6BF23E-2BC1-3DA0-A904-BA9BAD87FE96}"/>
              </a:ext>
            </a:extLst>
          </p:cNvPr>
          <p:cNvSpPr txBox="1">
            <a:spLocks/>
          </p:cNvSpPr>
          <p:nvPr/>
        </p:nvSpPr>
        <p:spPr>
          <a:xfrm>
            <a:off x="969263" y="1885115"/>
            <a:ext cx="10042725" cy="3970318"/>
          </a:xfrm>
          <a:prstGeom prst="rect">
            <a:avLst/>
          </a:prstGeom>
          <a:noFill/>
        </p:spPr>
        <p:txBody>
          <a:bodyPr wrap="square" rtlCol="0">
            <a:spAutoFit/>
          </a:bodyPr>
          <a:lstStyle/>
          <a:p>
            <a:pPr lvl="0"/>
            <a:endParaRPr lang="nl-BE" dirty="0"/>
          </a:p>
          <a:p>
            <a:pPr marL="285750" lvl="0" indent="-285750">
              <a:buFont typeface="Arial" panose="020B0604020202020204" pitchFamily="34" charset="0"/>
              <a:buChar char="•"/>
            </a:pPr>
            <a:r>
              <a:rPr lang="nl-BE" dirty="0"/>
              <a:t>De wilsuiting staat centraal bij alle handelingen die rechtsgevolgen teweeg brengen.</a:t>
            </a:r>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r>
              <a:rPr lang="nl-BE" dirty="0"/>
              <a:t>De </a:t>
            </a:r>
            <a:r>
              <a:rPr lang="nl-BE" b="1" dirty="0"/>
              <a:t>wilsbekwaamheid</a:t>
            </a:r>
            <a:r>
              <a:rPr lang="nl-BE" dirty="0"/>
              <a:t> – nodig voor geldige wilsuiting – is een juridisch begrip waarover in de rechtsstaat enkel rechters uiteindelijk oordelen in eer en geweten</a:t>
            </a:r>
          </a:p>
          <a:p>
            <a:pPr lvl="0"/>
            <a:r>
              <a:rPr lang="nl-BE" dirty="0">
                <a:sym typeface="Wingdings" panose="05000000000000000000" pitchFamily="2" charset="2"/>
              </a:rPr>
              <a:t>	 geen geldige wil = nietigheid</a:t>
            </a:r>
          </a:p>
          <a:p>
            <a:pPr lvl="0"/>
            <a:r>
              <a:rPr lang="nl-BE" dirty="0">
                <a:sym typeface="Wingdings" panose="05000000000000000000" pitchFamily="2" charset="2"/>
              </a:rPr>
              <a:t>	 verschillend beschermingsmechanismen, zowel preventief als reactief</a:t>
            </a:r>
            <a:endParaRPr lang="nl-BE" dirty="0"/>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r>
              <a:rPr lang="nl-BE" dirty="0"/>
              <a:t>De </a:t>
            </a:r>
            <a:r>
              <a:rPr lang="nl-BE" b="1" dirty="0"/>
              <a:t>oordeelsbekwaamheid</a:t>
            </a:r>
            <a:r>
              <a:rPr lang="nl-BE" dirty="0"/>
              <a:t> inzake euthanasie (enkel voor minderjarigen?) is in hoofdzaak een medisch gegeven (let op: post factum toetsing door de rechter steeds mogelijk)</a:t>
            </a:r>
          </a:p>
          <a:p>
            <a:pPr lvl="0"/>
            <a:endParaRPr lang="nl-BE" dirty="0"/>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endParaRPr lang="nl-BE" dirty="0"/>
          </a:p>
        </p:txBody>
      </p:sp>
      <p:pic>
        <p:nvPicPr>
          <p:cNvPr id="6" name="VUB-logo in witte zone" descr="page1image14353216">
            <a:extLst>
              <a:ext uri="{FF2B5EF4-FFF2-40B4-BE49-F238E27FC236}">
                <a16:creationId xmlns:a16="http://schemas.microsoft.com/office/drawing/2014/main" id="{C7CBC45C-1CC2-78BD-CAA1-F7351F6796F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B267716D-C1D2-8953-E154-C7F7E4718E20}"/>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Besluitend</a:t>
            </a:r>
          </a:p>
        </p:txBody>
      </p:sp>
    </p:spTree>
    <p:extLst>
      <p:ext uri="{BB962C8B-B14F-4D97-AF65-F5344CB8AC3E}">
        <p14:creationId xmlns:p14="http://schemas.microsoft.com/office/powerpoint/2010/main" val="367535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C48A6-529E-4400-0D9B-11AD5E19ECE3}"/>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446388FF-E65C-8113-06ED-3B479037A4E1}"/>
              </a:ext>
            </a:extLst>
          </p:cNvPr>
          <p:cNvSpPr txBox="1"/>
          <p:nvPr/>
        </p:nvSpPr>
        <p:spPr>
          <a:xfrm>
            <a:off x="652670" y="1188436"/>
            <a:ext cx="11082130" cy="4045226"/>
          </a:xfrm>
          <a:prstGeom prst="rect">
            <a:avLst/>
          </a:prstGeom>
          <a:noFill/>
        </p:spPr>
        <p:txBody>
          <a:bodyPr wrap="square" rtlCol="0">
            <a:spAutoFit/>
          </a:bodyPr>
          <a:lstStyle/>
          <a:p>
            <a:endParaRPr lang="nl-BE" dirty="0"/>
          </a:p>
        </p:txBody>
      </p:sp>
      <p:sp>
        <p:nvSpPr>
          <p:cNvPr id="5" name="Tekstvak 4">
            <a:extLst>
              <a:ext uri="{FF2B5EF4-FFF2-40B4-BE49-F238E27FC236}">
                <a16:creationId xmlns:a16="http://schemas.microsoft.com/office/drawing/2014/main" id="{40A510B7-E19F-EB44-D8AB-98A1911E6C91}"/>
              </a:ext>
            </a:extLst>
          </p:cNvPr>
          <p:cNvSpPr txBox="1">
            <a:spLocks/>
          </p:cNvSpPr>
          <p:nvPr/>
        </p:nvSpPr>
        <p:spPr>
          <a:xfrm>
            <a:off x="969263" y="1885115"/>
            <a:ext cx="10042725" cy="3970318"/>
          </a:xfrm>
          <a:prstGeom prst="rect">
            <a:avLst/>
          </a:prstGeom>
          <a:noFill/>
        </p:spPr>
        <p:txBody>
          <a:bodyPr wrap="square" rtlCol="0">
            <a:spAutoFit/>
          </a:bodyPr>
          <a:lstStyle/>
          <a:p>
            <a:pPr lvl="0"/>
            <a:endParaRPr lang="nl-BE" dirty="0"/>
          </a:p>
          <a:p>
            <a:pPr marL="285750" lvl="0" indent="-285750">
              <a:buFont typeface="Arial" panose="020B0604020202020204" pitchFamily="34" charset="0"/>
              <a:buChar char="•"/>
            </a:pPr>
            <a:r>
              <a:rPr lang="nl-BE" dirty="0"/>
              <a:t>De vraag naar de reden waarom bij minderjarigen de oordeelsbekwaamheid door het Grondwettelijk Hof als medisch gegeven centraal werd gesteld, verdient verder onderzoek. Het onderscheid tussen oordeelsbekwaamheid en wilsbekwaamheid is niet helemaal duidelijk.</a:t>
            </a:r>
          </a:p>
          <a:p>
            <a:pPr marL="285750" lvl="0" indent="-285750">
              <a:buFont typeface="Arial" panose="020B0604020202020204" pitchFamily="34" charset="0"/>
              <a:buChar char="•"/>
            </a:pPr>
            <a:endParaRPr lang="nl-BE" dirty="0"/>
          </a:p>
          <a:p>
            <a:pPr marL="285750" lvl="0" indent="-285750">
              <a:buFont typeface="Arial" panose="020B0604020202020204" pitchFamily="34" charset="0"/>
              <a:buChar char="•"/>
            </a:pPr>
            <a:r>
              <a:rPr lang="nl-BE" dirty="0"/>
              <a:t>Wilsbekwaamheid wordt steeds benaderd vanuit het burgerlijk recht. Beschikken over het eigen leven in de zin van euthanasie vereist dan ook een </a:t>
            </a:r>
            <a:r>
              <a:rPr lang="nl-BE" b="1" dirty="0"/>
              <a:t>actuele</a:t>
            </a:r>
            <a:r>
              <a:rPr lang="nl-BE" dirty="0"/>
              <a:t> wilsbekwaamheid.</a:t>
            </a:r>
          </a:p>
          <a:p>
            <a:pPr lvl="0"/>
            <a:endParaRPr lang="nl-BE" dirty="0"/>
          </a:p>
          <a:p>
            <a:pPr lvl="0"/>
            <a:r>
              <a:rPr lang="nl-BE" dirty="0"/>
              <a:t>	De benadering vanuit het burgerlijke recht zou aangevuld kunnen worden met een 	mensenrechtelijke benadering. Beschikken over het eigen leven behoort tot de intiemste sfeer 	van het menszijn. Ook levensbeschouwing behoort daartoe. Het kan de moeite lonen om na te 	gaan of het zelfbeschikkingsrecht niet als een (burgerrechtelijke) medische aangelegenheid 	benaderd moet worden, maar misschien als </a:t>
            </a:r>
            <a:r>
              <a:rPr lang="nl-BE" b="1" dirty="0"/>
              <a:t>levens</a:t>
            </a:r>
            <a:r>
              <a:rPr lang="nl-BE" dirty="0"/>
              <a:t>beschouwelijke overtuiging. De weigering </a:t>
            </a:r>
            <a:r>
              <a:rPr lang="nl-BE"/>
              <a:t>van 	euthanasie </a:t>
            </a:r>
            <a:r>
              <a:rPr lang="nl-BE" dirty="0"/>
              <a:t>wordt levensbeschouwelijk benaderd. Waarom de (voorafgaande) wens ertoe niet?</a:t>
            </a:r>
          </a:p>
        </p:txBody>
      </p:sp>
      <p:pic>
        <p:nvPicPr>
          <p:cNvPr id="6" name="VUB-logo in witte zone" descr="page1image14353216">
            <a:extLst>
              <a:ext uri="{FF2B5EF4-FFF2-40B4-BE49-F238E27FC236}">
                <a16:creationId xmlns:a16="http://schemas.microsoft.com/office/drawing/2014/main" id="{396576C8-04AB-B0C4-DAEB-5F174A681F4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32720" y="6132432"/>
            <a:ext cx="1606731" cy="565332"/>
          </a:xfrm>
          <a:prstGeom prst="rect">
            <a:avLst/>
          </a:prstGeom>
          <a:noFill/>
          <a:extLst>
            <a:ext uri="{909E8E84-426E-40DD-AFC4-6F175D3DCCD1}">
              <a14:hiddenFill xmlns:a14="http://schemas.microsoft.com/office/drawing/2010/main">
                <a:solidFill>
                  <a:srgbClr val="FFFFFF"/>
                </a:solidFill>
              </a14:hiddenFill>
            </a:ext>
          </a:extLst>
        </p:spPr>
      </p:pic>
      <p:sp>
        <p:nvSpPr>
          <p:cNvPr id="7" name="Titel — Drie werkpakketten">
            <a:extLst>
              <a:ext uri="{FF2B5EF4-FFF2-40B4-BE49-F238E27FC236}">
                <a16:creationId xmlns:a16="http://schemas.microsoft.com/office/drawing/2014/main" id="{BB65071B-9389-BA8D-16C7-ECEDFA1FEAB0}"/>
              </a:ext>
            </a:extLst>
          </p:cNvPr>
          <p:cNvSpPr txBox="1"/>
          <p:nvPr/>
        </p:nvSpPr>
        <p:spPr>
          <a:xfrm>
            <a:off x="1052866" y="1188436"/>
            <a:ext cx="9875520" cy="685800"/>
          </a:xfrm>
          <a:prstGeom prst="rect">
            <a:avLst/>
          </a:prstGeom>
          <a:noFill/>
        </p:spPr>
        <p:txBody>
          <a:bodyPr wrap="square" lIns="0" tIns="0" rIns="0" bIns="0">
            <a:noAutofit/>
          </a:bodyPr>
          <a:lstStyle/>
          <a:p>
            <a:r>
              <a:rPr lang="nl-BE" sz="3200" b="1" dirty="0">
                <a:solidFill>
                  <a:srgbClr val="1F416B"/>
                </a:solidFill>
                <a:latin typeface="+mj-lt"/>
              </a:rPr>
              <a:t>Verder onderzoek?</a:t>
            </a:r>
          </a:p>
        </p:txBody>
      </p:sp>
    </p:spTree>
    <p:extLst>
      <p:ext uri="{BB962C8B-B14F-4D97-AF65-F5344CB8AC3E}">
        <p14:creationId xmlns:p14="http://schemas.microsoft.com/office/powerpoint/2010/main" val="2766641139"/>
      </p:ext>
    </p:extLst>
  </p:cSld>
  <p:clrMapOvr>
    <a:masterClrMapping/>
  </p:clrMapOvr>
</p:sld>
</file>

<file path=ppt/theme/theme1.xml><?xml version="1.0" encoding="utf-8"?>
<a:theme xmlns:a="http://schemas.openxmlformats.org/drawingml/2006/main" name="Groen">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EB8AC8DC-7E51-41B1-9FFD-54DD0231C160}"/>
    </a:ext>
  </a:extLst>
</a:theme>
</file>

<file path=ppt/theme/theme2.xml><?xml version="1.0" encoding="utf-8"?>
<a:theme xmlns:a="http://schemas.openxmlformats.org/drawingml/2006/main" name="Oranje">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5A3004CA-95A0-42EE-A46E-709253B24798}"/>
    </a:ext>
  </a:extLst>
</a:theme>
</file>

<file path=ppt/theme/theme3.xml><?xml version="1.0" encoding="utf-8"?>
<a:theme xmlns:a="http://schemas.openxmlformats.org/drawingml/2006/main" name="Donker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F9A9DFFC-31F6-4452-AD77-DF64B5647E87}"/>
    </a:ext>
  </a:extLst>
</a:theme>
</file>

<file path=ppt/theme/theme4.xml><?xml version="1.0" encoding="utf-8"?>
<a:theme xmlns:a="http://schemas.openxmlformats.org/drawingml/2006/main" name="Midden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9D542619-B384-4B0F-9E67-39B2BD0D6D59}"/>
    </a:ext>
  </a:extLst>
</a:theme>
</file>

<file path=ppt/theme/theme5.xml><?xml version="1.0" encoding="utf-8"?>
<a:theme xmlns:a="http://schemas.openxmlformats.org/drawingml/2006/main" name="Licht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31C7335F-D30B-45F1-BCD9-AD86E53EB9AA}"/>
    </a:ext>
  </a:extLst>
</a:theme>
</file>

<file path=ppt/theme/theme6.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92AB2F668A48428A80370D425EE290" ma:contentTypeVersion="5" ma:contentTypeDescription="Een nieuw document maken." ma:contentTypeScope="" ma:versionID="43c0d0c183ba22cd4f746de4fe855bb2">
  <xsd:schema xmlns:xsd="http://www.w3.org/2001/XMLSchema" xmlns:xs="http://www.w3.org/2001/XMLSchema" xmlns:p="http://schemas.microsoft.com/office/2006/metadata/properties" xmlns:ns2="3724ff49-d725-43d1-9189-f6ce6e361218" xmlns:ns3="5b46c52c-d9f2-4a88-aced-0f93016b0da3" targetNamespace="http://schemas.microsoft.com/office/2006/metadata/properties" ma:root="true" ma:fieldsID="2da292284a8360dc4ec95693652b623b" ns2:_="" ns3:_="">
    <xsd:import namespace="3724ff49-d725-43d1-9189-f6ce6e361218"/>
    <xsd:import namespace="5b46c52c-d9f2-4a88-aced-0f93016b0da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24ff49-d725-43d1-9189-f6ce6e3612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46c52c-d9f2-4a88-aced-0f93016b0da3"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9A2AF2-7E9D-4056-99A6-180FDDB5A3C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C288889-1437-4B9D-87CC-75D1A24B6B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24ff49-d725-43d1-9189-f6ce6e361218"/>
    <ds:schemaRef ds:uri="5b46c52c-d9f2-4a88-aced-0f93016b0d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55536C-CDB4-4B37-B1D8-ED8D59F2F9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odisee_powerpoint_template</Template>
  <TotalTime>14</TotalTime>
  <Words>3505</Words>
  <Application>Microsoft Office PowerPoint</Application>
  <PresentationFormat>Breedbeeld</PresentationFormat>
  <Paragraphs>400</Paragraphs>
  <Slides>42</Slides>
  <Notes>0</Notes>
  <HiddenSlides>0</HiddenSlides>
  <MMClips>0</MMClips>
  <ScaleCrop>false</ScaleCrop>
  <HeadingPairs>
    <vt:vector size="6" baseType="variant">
      <vt:variant>
        <vt:lpstr>Gebruikte lettertypen</vt:lpstr>
      </vt:variant>
      <vt:variant>
        <vt:i4>6</vt:i4>
      </vt:variant>
      <vt:variant>
        <vt:lpstr>Thema</vt:lpstr>
      </vt:variant>
      <vt:variant>
        <vt:i4>5</vt:i4>
      </vt:variant>
      <vt:variant>
        <vt:lpstr>Diatitels</vt:lpstr>
      </vt:variant>
      <vt:variant>
        <vt:i4>42</vt:i4>
      </vt:variant>
    </vt:vector>
  </HeadingPairs>
  <TitlesOfParts>
    <vt:vector size="53" baseType="lpstr">
      <vt:lpstr>Arial</vt:lpstr>
      <vt:lpstr>Calibri</vt:lpstr>
      <vt:lpstr>Calibri Light</vt:lpstr>
      <vt:lpstr>Wingdings</vt:lpstr>
      <vt:lpstr>Wingdings 2</vt:lpstr>
      <vt:lpstr>Wingdings 3</vt:lpstr>
      <vt:lpstr>Groen</vt:lpstr>
      <vt:lpstr>Oranje</vt:lpstr>
      <vt:lpstr>Donker blauw</vt:lpstr>
      <vt:lpstr>Midden blauw</vt:lpstr>
      <vt:lpstr>Licht blauw</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Alexandre Reynders</dc:creator>
  <cp:keywords>Made By SmartPresentations</cp:keywords>
  <cp:lastModifiedBy>Bernd Samyn</cp:lastModifiedBy>
  <cp:revision>112</cp:revision>
  <dcterms:created xsi:type="dcterms:W3CDTF">2024-10-11T08:31:50Z</dcterms:created>
  <dcterms:modified xsi:type="dcterms:W3CDTF">2026-09-22T12:44:43Z</dcterms:modified>
  <cp:category>Made By SmartPresentations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0x0101001992AB2F668A48428A80370D425EE290</vt:lpwstr>
  </property>
</Properties>
</file>